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handoutMasterIdLst>
    <p:handoutMasterId r:id="rId49"/>
  </p:handoutMasterIdLst>
  <p:sldIdLst>
    <p:sldId id="290" r:id="rId3"/>
    <p:sldId id="291" r:id="rId4"/>
    <p:sldId id="258" r:id="rId5"/>
    <p:sldId id="273" r:id="rId6"/>
    <p:sldId id="261" r:id="rId7"/>
    <p:sldId id="262" r:id="rId8"/>
    <p:sldId id="263" r:id="rId9"/>
    <p:sldId id="268" r:id="rId10"/>
    <p:sldId id="267" r:id="rId11"/>
    <p:sldId id="264" r:id="rId12"/>
    <p:sldId id="266" r:id="rId13"/>
    <p:sldId id="265" r:id="rId14"/>
    <p:sldId id="269" r:id="rId15"/>
    <p:sldId id="284" r:id="rId16"/>
    <p:sldId id="279" r:id="rId17"/>
    <p:sldId id="280" r:id="rId18"/>
    <p:sldId id="281" r:id="rId19"/>
    <p:sldId id="282" r:id="rId20"/>
    <p:sldId id="292" r:id="rId21"/>
    <p:sldId id="294" r:id="rId22"/>
    <p:sldId id="295" r:id="rId23"/>
    <p:sldId id="296" r:id="rId24"/>
    <p:sldId id="301" r:id="rId25"/>
    <p:sldId id="302" r:id="rId26"/>
    <p:sldId id="304" r:id="rId27"/>
    <p:sldId id="299" r:id="rId28"/>
    <p:sldId id="293" r:id="rId29"/>
    <p:sldId id="283" r:id="rId30"/>
    <p:sldId id="285" r:id="rId31"/>
    <p:sldId id="286" r:id="rId32"/>
    <p:sldId id="287" r:id="rId33"/>
    <p:sldId id="288" r:id="rId34"/>
    <p:sldId id="289" r:id="rId35"/>
    <p:sldId id="297" r:id="rId36"/>
    <p:sldId id="305" r:id="rId37"/>
    <p:sldId id="298" r:id="rId38"/>
    <p:sldId id="306" r:id="rId39"/>
    <p:sldId id="307" r:id="rId40"/>
    <p:sldId id="308" r:id="rId41"/>
    <p:sldId id="309" r:id="rId42"/>
    <p:sldId id="310" r:id="rId43"/>
    <p:sldId id="311" r:id="rId44"/>
    <p:sldId id="312" r:id="rId45"/>
    <p:sldId id="313" r:id="rId46"/>
    <p:sldId id="314" r:id="rId47"/>
    <p:sldId id="315" r:id="rId48"/>
  </p:sldIdLst>
  <p:sldSz cx="12192000" cy="6858000"/>
  <p:notesSz cx="70104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6029" autoAdjust="0"/>
    <p:restoredTop sz="94660"/>
  </p:normalViewPr>
  <p:slideViewPr>
    <p:cSldViewPr snapToGrid="0">
      <p:cViewPr varScale="1">
        <p:scale>
          <a:sx n="62" d="100"/>
          <a:sy n="62" d="100"/>
        </p:scale>
        <p:origin x="78" y="47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25122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slide" Target="slides/slide3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handoutMaster" Target="handoutMasters/handout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8" Type="http://schemas.openxmlformats.org/officeDocument/2006/relationships/slide" Target="slides/slide6.xml"/><Relationship Id="rId51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938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E405756E-60F0-4C0A-824C-29BCF13DAC87}" type="datetimeFigureOut">
              <a:rPr lang="en-US" smtClean="0"/>
              <a:t>8/30/2017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2DF9122F-F274-400D-9C3F-2CEA91EDE8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183001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9_02.jpg"/>
          <p:cNvPicPr preferRelativeResize="0">
            <a:picLocks/>
          </p:cNvPicPr>
          <p:nvPr/>
        </p:nvPicPr>
        <p:blipFill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10338816" y="0"/>
            <a:ext cx="97536" cy="6858000"/>
          </a:xfrm>
          <a:prstGeom prst="rect">
            <a:avLst/>
          </a:prstGeom>
        </p:spPr>
      </p:pic>
      <p:pic>
        <p:nvPicPr>
          <p:cNvPr id="7" name="Picture 6" descr="1_05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14000" y="0"/>
            <a:ext cx="1778000" cy="6858000"/>
          </a:xfrm>
          <a:prstGeom prst="rect">
            <a:avLst/>
          </a:prstGeom>
        </p:spPr>
      </p:pic>
      <p:grpSp>
        <p:nvGrpSpPr>
          <p:cNvPr id="4" name="Group 17"/>
          <p:cNvGrpSpPr/>
          <p:nvPr/>
        </p:nvGrpSpPr>
        <p:grpSpPr>
          <a:xfrm>
            <a:off x="0" y="6630352"/>
            <a:ext cx="12192000" cy="228600"/>
            <a:chOff x="0" y="6582727"/>
            <a:chExt cx="9144000" cy="228600"/>
          </a:xfrm>
        </p:grpSpPr>
        <p:sp>
          <p:nvSpPr>
            <p:cNvPr id="10" name="Rectangle 9"/>
            <p:cNvSpPr/>
            <p:nvPr/>
          </p:nvSpPr>
          <p:spPr>
            <a:xfrm>
              <a:off x="7813040" y="6582727"/>
              <a:ext cx="1330960" cy="228600"/>
            </a:xfrm>
            <a:prstGeom prst="rect">
              <a:avLst/>
            </a:prstGeom>
            <a:solidFill>
              <a:schemeClr val="bg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 dirty="0"/>
            </a:p>
          </p:txBody>
        </p:sp>
        <p:sp>
          <p:nvSpPr>
            <p:cNvPr id="11" name="Rectangle 10"/>
            <p:cNvSpPr/>
            <p:nvPr/>
          </p:nvSpPr>
          <p:spPr>
            <a:xfrm>
              <a:off x="6134101" y="6582727"/>
              <a:ext cx="1609724" cy="228600"/>
            </a:xfrm>
            <a:prstGeom prst="rect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 dirty="0"/>
            </a:p>
          </p:txBody>
        </p:sp>
        <p:sp>
          <p:nvSpPr>
            <p:cNvPr id="9" name="Rectangle 8"/>
            <p:cNvSpPr/>
            <p:nvPr/>
          </p:nvSpPr>
          <p:spPr>
            <a:xfrm>
              <a:off x="0" y="6582727"/>
              <a:ext cx="6096000" cy="228600"/>
            </a:xfrm>
            <a:prstGeom prst="rect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 dirty="0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600" y="1371601"/>
            <a:ext cx="9042400" cy="1069975"/>
          </a:xfrm>
        </p:spPr>
        <p:txBody>
          <a:bodyPr bIns="0" anchor="b" anchorCtr="0">
            <a:noAutofit/>
          </a:bodyPr>
          <a:lstStyle>
            <a:lvl1pPr>
              <a:defRPr sz="4200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09600" y="2438400"/>
            <a:ext cx="9042400" cy="762000"/>
          </a:xfrm>
        </p:spPr>
        <p:txBody>
          <a:bodyPr lIns="0" tIns="0" rIns="0">
            <a:normAutofit/>
          </a:bodyPr>
          <a:lstStyle>
            <a:lvl1pPr marL="0" indent="0" algn="l">
              <a:buNone/>
              <a:defRPr sz="2400" baseline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19" name="Date Placeholder 18"/>
          <p:cNvSpPr>
            <a:spLocks noGrp="1"/>
          </p:cNvSpPr>
          <p:nvPr>
            <p:ph type="dt" sz="half" idx="10"/>
          </p:nvPr>
        </p:nvSpPr>
        <p:spPr>
          <a:xfrm>
            <a:off x="8280400" y="6610350"/>
            <a:ext cx="2032000" cy="228600"/>
          </a:xfrm>
        </p:spPr>
        <p:txBody>
          <a:bodyPr/>
          <a:lstStyle/>
          <a:p>
            <a:fld id="{46429970-AC7A-4A62-8A32-936C20903A2E}" type="datetimeFigureOut">
              <a:rPr lang="en-US" smtClean="0"/>
              <a:t>8/30/2017</a:t>
            </a:fld>
            <a:endParaRPr lang="en-US" dirty="0"/>
          </a:p>
        </p:txBody>
      </p:sp>
      <p:sp>
        <p:nvSpPr>
          <p:cNvPr id="20" name="Slide Number Placeholder 19"/>
          <p:cNvSpPr>
            <a:spLocks noGrp="1"/>
          </p:cNvSpPr>
          <p:nvPr>
            <p:ph type="sldNum" sz="quarter" idx="11"/>
          </p:nvPr>
        </p:nvSpPr>
        <p:spPr>
          <a:xfrm>
            <a:off x="10566400" y="6610350"/>
            <a:ext cx="1598507" cy="228600"/>
          </a:xfrm>
        </p:spPr>
        <p:txBody>
          <a:bodyPr/>
          <a:lstStyle/>
          <a:p>
            <a:fld id="{185C669E-99C3-45F1-B7D5-664361015AEF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2"/>
          </p:nvPr>
        </p:nvSpPr>
        <p:spPr>
          <a:xfrm>
            <a:off x="609600" y="6611112"/>
            <a:ext cx="7467600" cy="228600"/>
          </a:xfrm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753184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grpSp>
        <p:nvGrpSpPr>
          <p:cNvPr id="4" name="Group 10"/>
          <p:cNvGrpSpPr/>
          <p:nvPr/>
        </p:nvGrpSpPr>
        <p:grpSpPr>
          <a:xfrm>
            <a:off x="0" y="6631305"/>
            <a:ext cx="12192000" cy="228600"/>
            <a:chOff x="0" y="6583680"/>
            <a:chExt cx="9144000" cy="228600"/>
          </a:xfrm>
        </p:grpSpPr>
        <p:sp>
          <p:nvSpPr>
            <p:cNvPr id="12" name="Rectangle 11"/>
            <p:cNvSpPr/>
            <p:nvPr/>
          </p:nvSpPr>
          <p:spPr>
            <a:xfrm>
              <a:off x="8763000" y="6583680"/>
              <a:ext cx="381000" cy="228600"/>
            </a:xfrm>
            <a:prstGeom prst="rect">
              <a:avLst/>
            </a:prstGeom>
            <a:solidFill>
              <a:schemeClr val="bg1">
                <a:alpha val="30196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 dirty="0"/>
            </a:p>
          </p:txBody>
        </p:sp>
        <p:sp>
          <p:nvSpPr>
            <p:cNvPr id="13" name="Rectangle 12"/>
            <p:cNvSpPr/>
            <p:nvPr/>
          </p:nvSpPr>
          <p:spPr>
            <a:xfrm>
              <a:off x="7142480" y="6583680"/>
              <a:ext cx="1581912" cy="228600"/>
            </a:xfrm>
            <a:prstGeom prst="rect">
              <a:avLst/>
            </a:prstGeom>
            <a:solidFill>
              <a:schemeClr val="bg1">
                <a:alpha val="30196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 dirty="0"/>
            </a:p>
          </p:txBody>
        </p:sp>
        <p:sp>
          <p:nvSpPr>
            <p:cNvPr id="21" name="Rectangle 20"/>
            <p:cNvSpPr/>
            <p:nvPr/>
          </p:nvSpPr>
          <p:spPr>
            <a:xfrm>
              <a:off x="0" y="6583680"/>
              <a:ext cx="7101840" cy="228600"/>
            </a:xfrm>
            <a:prstGeom prst="rect">
              <a:avLst/>
            </a:prstGeom>
            <a:solidFill>
              <a:schemeClr val="bg1">
                <a:alpha val="29804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 dirty="0"/>
            </a:p>
          </p:txBody>
        </p:sp>
      </p:grpSp>
      <p:sp>
        <p:nvSpPr>
          <p:cNvPr id="22" name="Date Placeholder 2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429970-AC7A-4A62-8A32-936C20903A2E}" type="datetimeFigureOut">
              <a:rPr lang="en-US" smtClean="0"/>
              <a:t>8/30/2017</a:t>
            </a:fld>
            <a:endParaRPr lang="en-US" dirty="0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85C669E-99C3-45F1-B7D5-664361015AEF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24" name="Footer Placeholder 2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11" name="Picture 10" descr="bar_06.png"/>
          <p:cNvPicPr>
            <a:picLocks noChangeAspect="1"/>
          </p:cNvPicPr>
          <p:nvPr/>
        </p:nvPicPr>
        <p:blipFill>
          <a:blip r:embed="rId2"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0" y="403860"/>
            <a:ext cx="12192000" cy="53340"/>
          </a:xfrm>
          <a:prstGeom prst="rect">
            <a:avLst/>
          </a:prstGeom>
        </p:spPr>
      </p:pic>
      <p:pic>
        <p:nvPicPr>
          <p:cNvPr id="14" name="Picture 13" descr="2_0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4038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56601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589085"/>
            <a:ext cx="2743200" cy="553707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585216"/>
            <a:ext cx="8026400" cy="554126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grpSp>
        <p:nvGrpSpPr>
          <p:cNvPr id="4" name="Group 10"/>
          <p:cNvGrpSpPr/>
          <p:nvPr/>
        </p:nvGrpSpPr>
        <p:grpSpPr>
          <a:xfrm>
            <a:off x="0" y="6631305"/>
            <a:ext cx="12192000" cy="228600"/>
            <a:chOff x="0" y="6583680"/>
            <a:chExt cx="9144000" cy="228600"/>
          </a:xfrm>
        </p:grpSpPr>
        <p:sp>
          <p:nvSpPr>
            <p:cNvPr id="12" name="Rectangle 11"/>
            <p:cNvSpPr/>
            <p:nvPr/>
          </p:nvSpPr>
          <p:spPr>
            <a:xfrm>
              <a:off x="8763000" y="6583680"/>
              <a:ext cx="381000" cy="228600"/>
            </a:xfrm>
            <a:prstGeom prst="rect">
              <a:avLst/>
            </a:prstGeom>
            <a:solidFill>
              <a:schemeClr val="bg1">
                <a:alpha val="30196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 dirty="0"/>
            </a:p>
          </p:txBody>
        </p:sp>
        <p:sp>
          <p:nvSpPr>
            <p:cNvPr id="13" name="Rectangle 12"/>
            <p:cNvSpPr/>
            <p:nvPr/>
          </p:nvSpPr>
          <p:spPr>
            <a:xfrm>
              <a:off x="7142480" y="6583680"/>
              <a:ext cx="1581912" cy="228600"/>
            </a:xfrm>
            <a:prstGeom prst="rect">
              <a:avLst/>
            </a:prstGeom>
            <a:solidFill>
              <a:schemeClr val="bg1">
                <a:alpha val="30196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 dirty="0"/>
            </a:p>
          </p:txBody>
        </p:sp>
        <p:sp>
          <p:nvSpPr>
            <p:cNvPr id="21" name="Rectangle 20"/>
            <p:cNvSpPr/>
            <p:nvPr/>
          </p:nvSpPr>
          <p:spPr>
            <a:xfrm>
              <a:off x="0" y="6583680"/>
              <a:ext cx="7101840" cy="228600"/>
            </a:xfrm>
            <a:prstGeom prst="rect">
              <a:avLst/>
            </a:prstGeom>
            <a:solidFill>
              <a:schemeClr val="bg1">
                <a:alpha val="29804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 dirty="0"/>
            </a:p>
          </p:txBody>
        </p:sp>
      </p:grpSp>
      <p:sp>
        <p:nvSpPr>
          <p:cNvPr id="22" name="Date Placeholder 2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429970-AC7A-4A62-8A32-936C20903A2E}" type="datetimeFigureOut">
              <a:rPr lang="en-US" smtClean="0"/>
              <a:t>8/30/2017</a:t>
            </a:fld>
            <a:endParaRPr lang="en-US" dirty="0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85C669E-99C3-45F1-B7D5-664361015AEF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24" name="Footer Placeholder 2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11" name="Picture 10" descr="bar_06.png"/>
          <p:cNvPicPr>
            <a:picLocks noChangeAspect="1"/>
          </p:cNvPicPr>
          <p:nvPr/>
        </p:nvPicPr>
        <p:blipFill>
          <a:blip r:embed="rId2"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0" y="403860"/>
            <a:ext cx="12192000" cy="53340"/>
          </a:xfrm>
          <a:prstGeom prst="rect">
            <a:avLst/>
          </a:prstGeom>
        </p:spPr>
      </p:pic>
      <p:pic>
        <p:nvPicPr>
          <p:cNvPr id="14" name="Picture 13" descr="2_0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4038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600218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F2DD507-CE9D-41D1-899C-39093DEFCA86}" type="slidenum">
              <a:rPr lang="en-US" altLang="en-US" smtClean="0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404674903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68A52D7-B006-43DF-A68F-AAC8CC807F37}" type="slidenum">
              <a:rPr lang="en-US" altLang="en-US" smtClean="0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83538742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861733"/>
            <a:ext cx="882565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B729015-4196-4248-9B20-A445C786B768}" type="slidenum">
              <a:rPr lang="en-US" altLang="en-US" smtClean="0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63412582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3312" y="2060575"/>
            <a:ext cx="4396339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54493" y="2056092"/>
            <a:ext cx="4396341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ADA76BF-51D5-4BD8-890B-A0CBDC25A515}" type="slidenum">
              <a:rPr lang="en-US" altLang="en-US" smtClean="0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82907080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3" y="1905000"/>
            <a:ext cx="43963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3312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4495" y="1905000"/>
            <a:ext cx="43963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54495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951E6B8-FDE7-46DD-A656-ABCFC5D36476}" type="slidenum">
              <a:rPr lang="en-US" altLang="en-US" smtClean="0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29220727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2F096F3-C74C-492F-B81F-599350979A8B}" type="slidenum">
              <a:rPr lang="en-US" altLang="en-US" smtClean="0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410181226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B944027-E0DD-4B15-96D3-BF9F6E816D95}" type="slidenum">
              <a:rPr lang="en-US" altLang="en-US" smtClean="0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60980287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3" y="1447800"/>
            <a:ext cx="3401064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616" y="1447800"/>
            <a:ext cx="5195997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3" y="3129280"/>
            <a:ext cx="3401063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1A93126-D032-4EBB-B919-4D468791F7EE}" type="slidenum">
              <a:rPr lang="en-US" altLang="en-US" smtClean="0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8851761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0"/>
          <p:cNvGrpSpPr/>
          <p:nvPr/>
        </p:nvGrpSpPr>
        <p:grpSpPr>
          <a:xfrm>
            <a:off x="0" y="6631305"/>
            <a:ext cx="12192000" cy="228600"/>
            <a:chOff x="0" y="6583680"/>
            <a:chExt cx="9144000" cy="228600"/>
          </a:xfrm>
        </p:grpSpPr>
        <p:sp>
          <p:nvSpPr>
            <p:cNvPr id="32" name="Rectangle 31"/>
            <p:cNvSpPr/>
            <p:nvPr/>
          </p:nvSpPr>
          <p:spPr>
            <a:xfrm>
              <a:off x="8763000" y="6583680"/>
              <a:ext cx="381000" cy="228600"/>
            </a:xfrm>
            <a:prstGeom prst="rect">
              <a:avLst/>
            </a:prstGeom>
            <a:solidFill>
              <a:schemeClr val="bg1">
                <a:alpha val="30196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 dirty="0"/>
            </a:p>
          </p:txBody>
        </p:sp>
        <p:sp>
          <p:nvSpPr>
            <p:cNvPr id="33" name="Rectangle 32"/>
            <p:cNvSpPr/>
            <p:nvPr/>
          </p:nvSpPr>
          <p:spPr>
            <a:xfrm>
              <a:off x="7142480" y="6583680"/>
              <a:ext cx="1581912" cy="228600"/>
            </a:xfrm>
            <a:prstGeom prst="rect">
              <a:avLst/>
            </a:prstGeom>
            <a:solidFill>
              <a:schemeClr val="bg1">
                <a:alpha val="30196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 dirty="0"/>
            </a:p>
          </p:txBody>
        </p:sp>
        <p:sp>
          <p:nvSpPr>
            <p:cNvPr id="34" name="Rectangle 33"/>
            <p:cNvSpPr/>
            <p:nvPr/>
          </p:nvSpPr>
          <p:spPr>
            <a:xfrm>
              <a:off x="0" y="6583680"/>
              <a:ext cx="7101840" cy="228600"/>
            </a:xfrm>
            <a:prstGeom prst="rect">
              <a:avLst/>
            </a:prstGeom>
            <a:solidFill>
              <a:schemeClr val="bg1">
                <a:alpha val="29804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 dirty="0"/>
            </a:p>
          </p:txBody>
        </p:sp>
      </p:grpSp>
      <p:pic>
        <p:nvPicPr>
          <p:cNvPr id="13" name="Picture 12" descr="bar_06.png"/>
          <p:cNvPicPr>
            <a:picLocks noChangeAspect="1"/>
          </p:cNvPicPr>
          <p:nvPr/>
        </p:nvPicPr>
        <p:blipFill>
          <a:blip r:embed="rId2"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0" y="403860"/>
            <a:ext cx="12192000" cy="53340"/>
          </a:xfrm>
          <a:prstGeom prst="rect">
            <a:avLst/>
          </a:prstGeom>
        </p:spPr>
      </p:pic>
      <p:pic>
        <p:nvPicPr>
          <p:cNvPr id="10" name="Picture 9" descr="2_0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40386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7" name="Date Placeholder 1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429970-AC7A-4A62-8A32-936C20903A2E}" type="datetimeFigureOut">
              <a:rPr lang="en-US" smtClean="0"/>
              <a:t>8/30/2017</a:t>
            </a:fld>
            <a:endParaRPr lang="en-US" dirty="0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85C669E-99C3-45F1-B7D5-664361015AEF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20" name="Footer Placeholder 1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2900028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854192"/>
            <a:ext cx="5092906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49546" y="1143000"/>
            <a:ext cx="3200400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dirty="0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5084979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D9B9DED-A36E-49DD-BDC7-0AF7CD5B3674}" type="slidenum">
              <a:rPr lang="en-US" altLang="en-US" smtClean="0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99118829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800587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dirty="0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6" y="536732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0EB9051-CF06-424C-9437-4F38535872F2}" type="slidenum">
              <a:rPr lang="en-US" altLang="en-US" smtClean="0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13991053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8825659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8825659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0EB9051-CF06-424C-9437-4F38535872F2}" type="slidenum">
              <a:rPr lang="en-US" altLang="en-US" smtClean="0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428748217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1" y="1447800"/>
            <a:ext cx="7999315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14"/>
          </p:nvPr>
        </p:nvSpPr>
        <p:spPr>
          <a:xfrm>
            <a:off x="1930400" y="3771174"/>
            <a:ext cx="7279649" cy="342174"/>
          </a:xfrm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bg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0EB9051-CF06-424C-9437-4F38535872F2}" type="slidenum">
              <a:rPr lang="en-US" altLang="en-US" smtClean="0"/>
              <a:pPr>
                <a:defRPr/>
              </a:pPr>
              <a:t>‹#›</a:t>
            </a:fld>
            <a:endParaRPr lang="en-US" alt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898295" y="971253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330490" y="2613787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82954434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3124201"/>
            <a:ext cx="8825660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777381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0EB9051-CF06-424C-9437-4F38535872F2}" type="slidenum">
              <a:rPr lang="en-US" altLang="en-US" smtClean="0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406332044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2947" y="198120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652463" y="266700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3659" y="1981200"/>
            <a:ext cx="293624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3873106" y="266700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1981200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124700" y="266700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0EB9051-CF06-424C-9437-4F38535872F2}" type="slidenum">
              <a:rPr lang="en-US" altLang="en-US" smtClean="0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255563566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2463" y="4250949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52463" y="2209800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dirty="0" smtClean="0"/>
              <a:t>Click icon to add picture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652463" y="4827211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9375" y="4250949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889374" y="2209800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dirty="0" smtClean="0"/>
              <a:t>Click icon to add picture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3888022" y="4827210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4250949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124699" y="2209800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dirty="0" smtClean="0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124575" y="4827208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0EB9051-CF06-424C-9437-4F38535872F2}" type="slidenum">
              <a:rPr lang="en-US" altLang="en-US" smtClean="0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732210029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B32BE94-2098-41AE-81CD-CFE1642F6E5F}" type="slidenum">
              <a:rPr lang="en-US" altLang="en-US" smtClean="0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979163993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304212" y="430213"/>
            <a:ext cx="1752601" cy="5826125"/>
          </a:xfrm>
        </p:spPr>
        <p:txBody>
          <a:bodyPr vert="eaVert" anchor="b" anchorCtr="0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3" y="887414"/>
            <a:ext cx="7423149" cy="5368924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909730-40CC-400A-A249-50DC601DF32D}" type="slidenum">
              <a:rPr lang="en-US" altLang="en-US" smtClean="0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9408224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2"/>
          <p:cNvGrpSpPr/>
          <p:nvPr/>
        </p:nvGrpSpPr>
        <p:grpSpPr>
          <a:xfrm>
            <a:off x="1917699" y="6629400"/>
            <a:ext cx="10274301" cy="228600"/>
            <a:chOff x="1438274" y="6629400"/>
            <a:chExt cx="7705726" cy="228600"/>
          </a:xfrm>
        </p:grpSpPr>
        <p:sp>
          <p:nvSpPr>
            <p:cNvPr id="27" name="Rectangle 26"/>
            <p:cNvSpPr/>
            <p:nvPr/>
          </p:nvSpPr>
          <p:spPr>
            <a:xfrm>
              <a:off x="8763000" y="6629400"/>
              <a:ext cx="381000" cy="228600"/>
            </a:xfrm>
            <a:prstGeom prst="rect">
              <a:avLst/>
            </a:prstGeom>
            <a:solidFill>
              <a:schemeClr val="bg1">
                <a:alpha val="30196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 dirty="0"/>
            </a:p>
          </p:txBody>
        </p:sp>
        <p:sp>
          <p:nvSpPr>
            <p:cNvPr id="28" name="Rectangle 27"/>
            <p:cNvSpPr/>
            <p:nvPr/>
          </p:nvSpPr>
          <p:spPr>
            <a:xfrm>
              <a:off x="7142480" y="6629400"/>
              <a:ext cx="1581912" cy="228600"/>
            </a:xfrm>
            <a:prstGeom prst="rect">
              <a:avLst/>
            </a:prstGeom>
            <a:solidFill>
              <a:schemeClr val="bg1">
                <a:alpha val="30196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 dirty="0"/>
            </a:p>
          </p:txBody>
        </p:sp>
        <p:sp>
          <p:nvSpPr>
            <p:cNvPr id="29" name="Rectangle 28"/>
            <p:cNvSpPr/>
            <p:nvPr/>
          </p:nvSpPr>
          <p:spPr>
            <a:xfrm>
              <a:off x="1438274" y="6629400"/>
              <a:ext cx="5663565" cy="228600"/>
            </a:xfrm>
            <a:prstGeom prst="rect">
              <a:avLst/>
            </a:prstGeom>
            <a:solidFill>
              <a:schemeClr val="bg1">
                <a:alpha val="29804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 dirty="0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36801" y="5245101"/>
            <a:ext cx="9245599" cy="1155700"/>
          </a:xfrm>
        </p:spPr>
        <p:txBody>
          <a:bodyPr anchor="t">
            <a:normAutofit/>
          </a:bodyPr>
          <a:lstStyle>
            <a:lvl1pPr algn="r">
              <a:defRPr sz="4200" b="0" i="0" cap="none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336801" y="4114800"/>
            <a:ext cx="9245599" cy="1130300"/>
          </a:xfrm>
        </p:spPr>
        <p:txBody>
          <a:bodyPr anchor="b">
            <a:normAutofit/>
          </a:bodyPr>
          <a:lstStyle>
            <a:lvl1pPr marL="0" indent="0" algn="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pic>
        <p:nvPicPr>
          <p:cNvPr id="10" name="Picture 9" descr="9_0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818640" cy="6858000"/>
          </a:xfrm>
          <a:prstGeom prst="rect">
            <a:avLst/>
          </a:prstGeom>
        </p:spPr>
      </p:pic>
      <p:sp>
        <p:nvSpPr>
          <p:cNvPr id="24" name="Date Placeholder 23"/>
          <p:cNvSpPr>
            <a:spLocks noGrp="1"/>
          </p:cNvSpPr>
          <p:nvPr>
            <p:ph type="dt" sz="half" idx="10"/>
          </p:nvPr>
        </p:nvSpPr>
        <p:spPr>
          <a:xfrm>
            <a:off x="9550400" y="6610350"/>
            <a:ext cx="2032000" cy="246888"/>
          </a:xfrm>
        </p:spPr>
        <p:txBody>
          <a:bodyPr/>
          <a:lstStyle/>
          <a:p>
            <a:fld id="{46429970-AC7A-4A62-8A32-936C20903A2E}" type="datetimeFigureOut">
              <a:rPr lang="en-US" smtClean="0"/>
              <a:t>8/30/2017</a:t>
            </a:fld>
            <a:endParaRPr lang="en-US" dirty="0"/>
          </a:p>
        </p:txBody>
      </p:sp>
      <p:sp>
        <p:nvSpPr>
          <p:cNvPr id="25" name="Slide Number Placeholder 24"/>
          <p:cNvSpPr>
            <a:spLocks noGrp="1"/>
          </p:cNvSpPr>
          <p:nvPr>
            <p:ph type="sldNum" sz="quarter" idx="11"/>
          </p:nvPr>
        </p:nvSpPr>
        <p:spPr>
          <a:xfrm>
            <a:off x="11656907" y="6610350"/>
            <a:ext cx="508000" cy="246888"/>
          </a:xfrm>
        </p:spPr>
        <p:txBody>
          <a:bodyPr/>
          <a:lstStyle/>
          <a:p>
            <a:fld id="{185C669E-99C3-45F1-B7D5-664361015AEF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26" name="Footer Placeholder 25"/>
          <p:cNvSpPr>
            <a:spLocks noGrp="1"/>
          </p:cNvSpPr>
          <p:nvPr>
            <p:ph type="ftr" sz="quarter" idx="12"/>
          </p:nvPr>
        </p:nvSpPr>
        <p:spPr>
          <a:xfrm>
            <a:off x="2032000" y="6610350"/>
            <a:ext cx="7416800" cy="247650"/>
          </a:xfrm>
        </p:spPr>
        <p:txBody>
          <a:bodyPr/>
          <a:lstStyle/>
          <a:p>
            <a:endParaRPr lang="en-US" dirty="0"/>
          </a:p>
        </p:txBody>
      </p:sp>
      <p:pic>
        <p:nvPicPr>
          <p:cNvPr id="20" name="Picture 19" descr="vert_bar_02.png"/>
          <p:cNvPicPr preferRelativeResize="0">
            <a:picLocks/>
          </p:cNvPicPr>
          <p:nvPr/>
        </p:nvPicPr>
        <p:blipFill>
          <a:blip r:embed="rId3">
            <a:duotone>
              <a:schemeClr val="accent3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1816608" y="0"/>
            <a:ext cx="9753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33629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bar_06.png"/>
          <p:cNvPicPr>
            <a:picLocks noChangeAspect="1"/>
          </p:cNvPicPr>
          <p:nvPr/>
        </p:nvPicPr>
        <p:blipFill>
          <a:blip r:embed="rId2">
            <a:duotone>
              <a:schemeClr val="accent4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0" y="403860"/>
            <a:ext cx="12192000" cy="5334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pic>
        <p:nvPicPr>
          <p:cNvPr id="12" name="Picture 11" descr="3_0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403860"/>
          </a:xfrm>
          <a:prstGeom prst="rect">
            <a:avLst/>
          </a:prstGeom>
        </p:spPr>
      </p:pic>
      <p:sp>
        <p:nvSpPr>
          <p:cNvPr id="14" name="Content Placeholder 13"/>
          <p:cNvSpPr>
            <a:spLocks noGrp="1"/>
          </p:cNvSpPr>
          <p:nvPr>
            <p:ph sz="quarter" idx="13"/>
          </p:nvPr>
        </p:nvSpPr>
        <p:spPr>
          <a:xfrm>
            <a:off x="609600" y="1981200"/>
            <a:ext cx="53848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6" name="Content Placeholder 15"/>
          <p:cNvSpPr>
            <a:spLocks noGrp="1"/>
          </p:cNvSpPr>
          <p:nvPr>
            <p:ph sz="quarter" idx="14"/>
          </p:nvPr>
        </p:nvSpPr>
        <p:spPr>
          <a:xfrm>
            <a:off x="6197600" y="1981200"/>
            <a:ext cx="53848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grpSp>
        <p:nvGrpSpPr>
          <p:cNvPr id="3" name="Group 14"/>
          <p:cNvGrpSpPr/>
          <p:nvPr/>
        </p:nvGrpSpPr>
        <p:grpSpPr>
          <a:xfrm>
            <a:off x="0" y="6631305"/>
            <a:ext cx="12192000" cy="228600"/>
            <a:chOff x="0" y="6583680"/>
            <a:chExt cx="9144000" cy="228600"/>
          </a:xfrm>
        </p:grpSpPr>
        <p:sp>
          <p:nvSpPr>
            <p:cNvPr id="17" name="Rectangle 16"/>
            <p:cNvSpPr/>
            <p:nvPr/>
          </p:nvSpPr>
          <p:spPr>
            <a:xfrm>
              <a:off x="8763000" y="6583680"/>
              <a:ext cx="381000" cy="228600"/>
            </a:xfrm>
            <a:prstGeom prst="rect">
              <a:avLst/>
            </a:prstGeom>
            <a:solidFill>
              <a:schemeClr val="bg1">
                <a:alpha val="30196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 dirty="0"/>
            </a:p>
          </p:txBody>
        </p:sp>
        <p:sp>
          <p:nvSpPr>
            <p:cNvPr id="18" name="Rectangle 17"/>
            <p:cNvSpPr/>
            <p:nvPr/>
          </p:nvSpPr>
          <p:spPr>
            <a:xfrm>
              <a:off x="7142480" y="6583680"/>
              <a:ext cx="1581912" cy="228600"/>
            </a:xfrm>
            <a:prstGeom prst="rect">
              <a:avLst/>
            </a:prstGeom>
            <a:solidFill>
              <a:schemeClr val="bg1">
                <a:alpha val="30196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 dirty="0"/>
            </a:p>
          </p:txBody>
        </p:sp>
        <p:sp>
          <p:nvSpPr>
            <p:cNvPr id="19" name="Rectangle 18"/>
            <p:cNvSpPr/>
            <p:nvPr/>
          </p:nvSpPr>
          <p:spPr>
            <a:xfrm>
              <a:off x="0" y="6583680"/>
              <a:ext cx="7101840" cy="228600"/>
            </a:xfrm>
            <a:prstGeom prst="rect">
              <a:avLst/>
            </a:prstGeom>
            <a:solidFill>
              <a:schemeClr val="bg1">
                <a:alpha val="29804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 dirty="0"/>
            </a:p>
          </p:txBody>
        </p:sp>
      </p:grpSp>
      <p:sp>
        <p:nvSpPr>
          <p:cNvPr id="20" name="Date Placeholder 19"/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fld id="{46429970-AC7A-4A62-8A32-936C20903A2E}" type="datetimeFigureOut">
              <a:rPr lang="en-US" smtClean="0"/>
              <a:t>8/30/2017</a:t>
            </a:fld>
            <a:endParaRPr lang="en-US" dirty="0"/>
          </a:p>
        </p:txBody>
      </p:sp>
      <p:sp>
        <p:nvSpPr>
          <p:cNvPr id="21" name="Slide Number Placeholder 20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185C669E-99C3-45F1-B7D5-664361015AEF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827147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981200"/>
            <a:ext cx="5386917" cy="411162"/>
          </a:xfrm>
        </p:spPr>
        <p:txBody>
          <a:bodyPr lIns="0" rIns="0" anchor="b">
            <a:noAutofit/>
          </a:bodyPr>
          <a:lstStyle>
            <a:lvl1pPr marL="0" indent="0">
              <a:lnSpc>
                <a:spcPct val="100000"/>
              </a:lnSpc>
              <a:buNone/>
              <a:defRPr sz="1600" b="1" i="0" cap="all" spc="100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pic>
        <p:nvPicPr>
          <p:cNvPr id="14" name="Picture 13" descr="4_0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403860"/>
          </a:xfrm>
          <a:prstGeom prst="rect">
            <a:avLst/>
          </a:prstGeom>
        </p:spPr>
      </p:pic>
      <p:sp>
        <p:nvSpPr>
          <p:cNvPr id="15" name="Text Placeholder 2"/>
          <p:cNvSpPr>
            <a:spLocks noGrp="1"/>
          </p:cNvSpPr>
          <p:nvPr>
            <p:ph type="body" idx="13"/>
          </p:nvPr>
        </p:nvSpPr>
        <p:spPr>
          <a:xfrm>
            <a:off x="6197600" y="1981200"/>
            <a:ext cx="5386917" cy="411162"/>
          </a:xfrm>
        </p:spPr>
        <p:txBody>
          <a:bodyPr lIns="0" rIns="0" anchor="b">
            <a:noAutofit/>
          </a:bodyPr>
          <a:lstStyle>
            <a:lvl1pPr marL="0" indent="0">
              <a:lnSpc>
                <a:spcPct val="100000"/>
              </a:lnSpc>
              <a:buNone/>
              <a:defRPr sz="1600" b="1" i="0" cap="all" spc="100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7" name="Content Placeholder 16"/>
          <p:cNvSpPr>
            <a:spLocks noGrp="1"/>
          </p:cNvSpPr>
          <p:nvPr>
            <p:ph sz="quarter" idx="14"/>
          </p:nvPr>
        </p:nvSpPr>
        <p:spPr>
          <a:xfrm>
            <a:off x="609600" y="2438400"/>
            <a:ext cx="5384800" cy="3657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9" name="Content Placeholder 18"/>
          <p:cNvSpPr>
            <a:spLocks noGrp="1"/>
          </p:cNvSpPr>
          <p:nvPr>
            <p:ph sz="quarter" idx="15"/>
          </p:nvPr>
        </p:nvSpPr>
        <p:spPr>
          <a:xfrm>
            <a:off x="6197600" y="2438400"/>
            <a:ext cx="5384800" cy="3657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pic>
        <p:nvPicPr>
          <p:cNvPr id="16" name="Picture 15" descr="bar_06.png"/>
          <p:cNvPicPr>
            <a:picLocks noChangeAspect="1"/>
          </p:cNvPicPr>
          <p:nvPr/>
        </p:nvPicPr>
        <p:blipFill>
          <a:blip r:embed="rId3">
            <a:duotone>
              <a:schemeClr val="accent5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0" y="403860"/>
            <a:ext cx="12192000" cy="53340"/>
          </a:xfrm>
          <a:prstGeom prst="rect">
            <a:avLst/>
          </a:prstGeom>
        </p:spPr>
      </p:pic>
      <p:grpSp>
        <p:nvGrpSpPr>
          <p:cNvPr id="4" name="Group 17"/>
          <p:cNvGrpSpPr/>
          <p:nvPr/>
        </p:nvGrpSpPr>
        <p:grpSpPr>
          <a:xfrm>
            <a:off x="0" y="6631305"/>
            <a:ext cx="12192000" cy="228600"/>
            <a:chOff x="0" y="6583680"/>
            <a:chExt cx="9144000" cy="228600"/>
          </a:xfrm>
        </p:grpSpPr>
        <p:sp>
          <p:nvSpPr>
            <p:cNvPr id="20" name="Rectangle 19"/>
            <p:cNvSpPr/>
            <p:nvPr/>
          </p:nvSpPr>
          <p:spPr>
            <a:xfrm>
              <a:off x="8763000" y="6583680"/>
              <a:ext cx="381000" cy="228600"/>
            </a:xfrm>
            <a:prstGeom prst="rect">
              <a:avLst/>
            </a:prstGeom>
            <a:solidFill>
              <a:schemeClr val="bg1">
                <a:alpha val="30196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 dirty="0"/>
            </a:p>
          </p:txBody>
        </p:sp>
        <p:sp>
          <p:nvSpPr>
            <p:cNvPr id="21" name="Rectangle 20"/>
            <p:cNvSpPr/>
            <p:nvPr/>
          </p:nvSpPr>
          <p:spPr>
            <a:xfrm>
              <a:off x="7142480" y="6583680"/>
              <a:ext cx="1581912" cy="228600"/>
            </a:xfrm>
            <a:prstGeom prst="rect">
              <a:avLst/>
            </a:prstGeom>
            <a:solidFill>
              <a:schemeClr val="bg1">
                <a:alpha val="30196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 dirty="0"/>
            </a:p>
          </p:txBody>
        </p:sp>
        <p:sp>
          <p:nvSpPr>
            <p:cNvPr id="22" name="Rectangle 21"/>
            <p:cNvSpPr/>
            <p:nvPr/>
          </p:nvSpPr>
          <p:spPr>
            <a:xfrm>
              <a:off x="0" y="6583680"/>
              <a:ext cx="7101840" cy="228600"/>
            </a:xfrm>
            <a:prstGeom prst="rect">
              <a:avLst/>
            </a:prstGeom>
            <a:solidFill>
              <a:schemeClr val="bg1">
                <a:alpha val="29804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 dirty="0"/>
            </a:p>
          </p:txBody>
        </p:sp>
      </p:grpSp>
      <p:sp>
        <p:nvSpPr>
          <p:cNvPr id="23" name="Date Placeholder 22"/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fld id="{46429970-AC7A-4A62-8A32-936C20903A2E}" type="datetimeFigureOut">
              <a:rPr lang="en-US" smtClean="0"/>
              <a:t>8/30/2017</a:t>
            </a:fld>
            <a:endParaRPr lang="en-US" dirty="0"/>
          </a:p>
        </p:txBody>
      </p:sp>
      <p:sp>
        <p:nvSpPr>
          <p:cNvPr id="24" name="Slide Number Placeholder 23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185C669E-99C3-45F1-B7D5-664361015AEF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25" name="Footer Placeholder 24"/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699962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pic>
        <p:nvPicPr>
          <p:cNvPr id="10" name="Picture 9" descr="2_0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403860"/>
          </a:xfrm>
          <a:prstGeom prst="rect">
            <a:avLst/>
          </a:prstGeom>
        </p:spPr>
      </p:pic>
      <p:pic>
        <p:nvPicPr>
          <p:cNvPr id="11" name="Picture 10" descr="bar_06.png"/>
          <p:cNvPicPr>
            <a:picLocks noChangeAspect="1"/>
          </p:cNvPicPr>
          <p:nvPr/>
        </p:nvPicPr>
        <p:blipFill>
          <a:blip r:embed="rId3">
            <a:duotone>
              <a:schemeClr val="accent6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0" y="403860"/>
            <a:ext cx="12192000" cy="53340"/>
          </a:xfrm>
          <a:prstGeom prst="rect">
            <a:avLst/>
          </a:prstGeom>
        </p:spPr>
      </p:pic>
      <p:grpSp>
        <p:nvGrpSpPr>
          <p:cNvPr id="3" name="Group 11"/>
          <p:cNvGrpSpPr/>
          <p:nvPr/>
        </p:nvGrpSpPr>
        <p:grpSpPr>
          <a:xfrm>
            <a:off x="0" y="6631305"/>
            <a:ext cx="12192000" cy="228600"/>
            <a:chOff x="0" y="6583680"/>
            <a:chExt cx="9144000" cy="228600"/>
          </a:xfrm>
        </p:grpSpPr>
        <p:sp>
          <p:nvSpPr>
            <p:cNvPr id="13" name="Rectangle 12"/>
            <p:cNvSpPr/>
            <p:nvPr/>
          </p:nvSpPr>
          <p:spPr>
            <a:xfrm>
              <a:off x="8763000" y="6583680"/>
              <a:ext cx="381000" cy="228600"/>
            </a:xfrm>
            <a:prstGeom prst="rect">
              <a:avLst/>
            </a:prstGeom>
            <a:solidFill>
              <a:schemeClr val="bg1">
                <a:alpha val="30196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 dirty="0"/>
            </a:p>
          </p:txBody>
        </p:sp>
        <p:sp>
          <p:nvSpPr>
            <p:cNvPr id="14" name="Rectangle 13"/>
            <p:cNvSpPr/>
            <p:nvPr/>
          </p:nvSpPr>
          <p:spPr>
            <a:xfrm>
              <a:off x="7142480" y="6583680"/>
              <a:ext cx="1581912" cy="228600"/>
            </a:xfrm>
            <a:prstGeom prst="rect">
              <a:avLst/>
            </a:prstGeom>
            <a:solidFill>
              <a:schemeClr val="bg1">
                <a:alpha val="30196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 dirty="0"/>
            </a:p>
          </p:txBody>
        </p:sp>
        <p:sp>
          <p:nvSpPr>
            <p:cNvPr id="15" name="Rectangle 14"/>
            <p:cNvSpPr/>
            <p:nvPr/>
          </p:nvSpPr>
          <p:spPr>
            <a:xfrm>
              <a:off x="0" y="6583680"/>
              <a:ext cx="7101840" cy="228600"/>
            </a:xfrm>
            <a:prstGeom prst="rect">
              <a:avLst/>
            </a:prstGeom>
            <a:solidFill>
              <a:schemeClr val="bg1">
                <a:alpha val="29804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 dirty="0"/>
            </a:p>
          </p:txBody>
        </p:sp>
      </p:grpSp>
      <p:sp>
        <p:nvSpPr>
          <p:cNvPr id="16" name="Date Placeholder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429970-AC7A-4A62-8A32-936C20903A2E}" type="datetimeFigureOut">
              <a:rPr lang="en-US" smtClean="0"/>
              <a:t>8/30/2017</a:t>
            </a:fld>
            <a:endParaRPr lang="en-US" dirty="0"/>
          </a:p>
        </p:txBody>
      </p:sp>
      <p:sp>
        <p:nvSpPr>
          <p:cNvPr id="17" name="Slide Number Placeholder 1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85C669E-99C3-45F1-B7D5-664361015AEF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8" name="Footer Placeholder 17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255572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8"/>
          <p:cNvGrpSpPr/>
          <p:nvPr/>
        </p:nvGrpSpPr>
        <p:grpSpPr>
          <a:xfrm>
            <a:off x="0" y="6631305"/>
            <a:ext cx="12192000" cy="228600"/>
            <a:chOff x="0" y="6583680"/>
            <a:chExt cx="9144000" cy="228600"/>
          </a:xfrm>
        </p:grpSpPr>
        <p:sp>
          <p:nvSpPr>
            <p:cNvPr id="10" name="Rectangle 9"/>
            <p:cNvSpPr/>
            <p:nvPr/>
          </p:nvSpPr>
          <p:spPr>
            <a:xfrm>
              <a:off x="8763000" y="6583680"/>
              <a:ext cx="381000" cy="228600"/>
            </a:xfrm>
            <a:prstGeom prst="rect">
              <a:avLst/>
            </a:prstGeom>
            <a:solidFill>
              <a:schemeClr val="bg1">
                <a:alpha val="30196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 dirty="0"/>
            </a:p>
          </p:txBody>
        </p:sp>
        <p:sp>
          <p:nvSpPr>
            <p:cNvPr id="11" name="Rectangle 10"/>
            <p:cNvSpPr/>
            <p:nvPr/>
          </p:nvSpPr>
          <p:spPr>
            <a:xfrm>
              <a:off x="7142480" y="6583680"/>
              <a:ext cx="1581912" cy="228600"/>
            </a:xfrm>
            <a:prstGeom prst="rect">
              <a:avLst/>
            </a:prstGeom>
            <a:solidFill>
              <a:schemeClr val="bg1">
                <a:alpha val="30196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 dirty="0"/>
            </a:p>
          </p:txBody>
        </p:sp>
        <p:sp>
          <p:nvSpPr>
            <p:cNvPr id="12" name="Rectangle 11"/>
            <p:cNvSpPr/>
            <p:nvPr/>
          </p:nvSpPr>
          <p:spPr>
            <a:xfrm>
              <a:off x="0" y="6583680"/>
              <a:ext cx="7101840" cy="228600"/>
            </a:xfrm>
            <a:prstGeom prst="rect">
              <a:avLst/>
            </a:prstGeom>
            <a:solidFill>
              <a:schemeClr val="bg1">
                <a:alpha val="29804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 dirty="0"/>
            </a:p>
          </p:txBody>
        </p:sp>
      </p:grpSp>
      <p:sp>
        <p:nvSpPr>
          <p:cNvPr id="13" name="Date Placeholder 1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429970-AC7A-4A62-8A32-936C20903A2E}" type="datetimeFigureOut">
              <a:rPr lang="en-US" smtClean="0"/>
              <a:t>8/30/2017</a:t>
            </a:fld>
            <a:endParaRPr lang="en-US" dirty="0"/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85C669E-99C3-45F1-B7D5-664361015AEF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08037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3_0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403860"/>
          </a:xfrm>
          <a:prstGeom prst="rect">
            <a:avLst/>
          </a:prstGeom>
        </p:spPr>
      </p:pic>
      <p:sp>
        <p:nvSpPr>
          <p:cNvPr id="13" name="Text Placeholder 2"/>
          <p:cNvSpPr>
            <a:spLocks noGrp="1"/>
          </p:cNvSpPr>
          <p:nvPr>
            <p:ph type="title"/>
          </p:nvPr>
        </p:nvSpPr>
        <p:spPr>
          <a:xfrm>
            <a:off x="609600" y="1524000"/>
            <a:ext cx="4470400" cy="914400"/>
          </a:xfrm>
        </p:spPr>
        <p:txBody>
          <a:bodyPr lIns="0" rIns="0" anchor="b">
            <a:noAutofit/>
          </a:bodyPr>
          <a:lstStyle>
            <a:lvl1pPr marL="0" indent="0">
              <a:lnSpc>
                <a:spcPct val="100000"/>
              </a:lnSpc>
              <a:buNone/>
              <a:defRPr sz="1800" b="1" i="0" cap="all" spc="100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5" name="Content Placeholder 14"/>
          <p:cNvSpPr>
            <a:spLocks noGrp="1"/>
          </p:cNvSpPr>
          <p:nvPr>
            <p:ph sz="quarter" idx="14"/>
          </p:nvPr>
        </p:nvSpPr>
        <p:spPr>
          <a:xfrm>
            <a:off x="5892800" y="1524000"/>
            <a:ext cx="56896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idx="2"/>
          </p:nvPr>
        </p:nvSpPr>
        <p:spPr>
          <a:xfrm>
            <a:off x="609601" y="2514599"/>
            <a:ext cx="4470400" cy="3127248"/>
          </a:xfrm>
        </p:spPr>
        <p:txBody>
          <a:bodyPr/>
          <a:lstStyle>
            <a:lvl1pPr marL="0" indent="0">
              <a:lnSpc>
                <a:spcPct val="150000"/>
              </a:lnSpc>
              <a:spcBef>
                <a:spcPts val="0"/>
              </a:spcBef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pic>
        <p:nvPicPr>
          <p:cNvPr id="14" name="Picture 13" descr="bar_06.png"/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0" y="403860"/>
            <a:ext cx="12192000" cy="53340"/>
          </a:xfrm>
          <a:prstGeom prst="rect">
            <a:avLst/>
          </a:prstGeom>
        </p:spPr>
      </p:pic>
      <p:grpSp>
        <p:nvGrpSpPr>
          <p:cNvPr id="2" name="Group 15"/>
          <p:cNvGrpSpPr/>
          <p:nvPr/>
        </p:nvGrpSpPr>
        <p:grpSpPr>
          <a:xfrm>
            <a:off x="0" y="6631305"/>
            <a:ext cx="12192000" cy="228600"/>
            <a:chOff x="0" y="6583680"/>
            <a:chExt cx="9144000" cy="228600"/>
          </a:xfrm>
        </p:grpSpPr>
        <p:sp>
          <p:nvSpPr>
            <p:cNvPr id="17" name="Rectangle 16"/>
            <p:cNvSpPr/>
            <p:nvPr/>
          </p:nvSpPr>
          <p:spPr>
            <a:xfrm>
              <a:off x="8763000" y="6583680"/>
              <a:ext cx="381000" cy="228600"/>
            </a:xfrm>
            <a:prstGeom prst="rect">
              <a:avLst/>
            </a:prstGeom>
            <a:solidFill>
              <a:schemeClr val="bg1">
                <a:alpha val="30196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 dirty="0"/>
            </a:p>
          </p:txBody>
        </p:sp>
        <p:sp>
          <p:nvSpPr>
            <p:cNvPr id="18" name="Rectangle 17"/>
            <p:cNvSpPr/>
            <p:nvPr/>
          </p:nvSpPr>
          <p:spPr>
            <a:xfrm>
              <a:off x="7142480" y="6583680"/>
              <a:ext cx="1581912" cy="228600"/>
            </a:xfrm>
            <a:prstGeom prst="rect">
              <a:avLst/>
            </a:prstGeom>
            <a:solidFill>
              <a:schemeClr val="bg1">
                <a:alpha val="30196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 dirty="0"/>
            </a:p>
          </p:txBody>
        </p:sp>
        <p:sp>
          <p:nvSpPr>
            <p:cNvPr id="19" name="Rectangle 18"/>
            <p:cNvSpPr/>
            <p:nvPr/>
          </p:nvSpPr>
          <p:spPr>
            <a:xfrm>
              <a:off x="0" y="6583680"/>
              <a:ext cx="7101840" cy="228600"/>
            </a:xfrm>
            <a:prstGeom prst="rect">
              <a:avLst/>
            </a:prstGeom>
            <a:solidFill>
              <a:schemeClr val="bg1">
                <a:alpha val="29804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 dirty="0"/>
            </a:p>
          </p:txBody>
        </p:sp>
      </p:grpSp>
      <p:sp>
        <p:nvSpPr>
          <p:cNvPr id="20" name="Date Placeholder 19"/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fld id="{46429970-AC7A-4A62-8A32-936C20903A2E}" type="datetimeFigureOut">
              <a:rPr lang="en-US" smtClean="0"/>
              <a:t>8/30/2017</a:t>
            </a:fld>
            <a:endParaRPr lang="en-US" dirty="0"/>
          </a:p>
        </p:txBody>
      </p:sp>
      <p:sp>
        <p:nvSpPr>
          <p:cNvPr id="21" name="Slide Number Placeholder 20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185C669E-99C3-45F1-B7D5-664361015AEF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929471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5"/>
          <p:cNvGrpSpPr/>
          <p:nvPr/>
        </p:nvGrpSpPr>
        <p:grpSpPr>
          <a:xfrm>
            <a:off x="0" y="6631305"/>
            <a:ext cx="12192000" cy="228600"/>
            <a:chOff x="0" y="6583680"/>
            <a:chExt cx="9144000" cy="228600"/>
          </a:xfrm>
        </p:grpSpPr>
        <p:sp>
          <p:nvSpPr>
            <p:cNvPr id="13" name="Rectangle 12"/>
            <p:cNvSpPr/>
            <p:nvPr/>
          </p:nvSpPr>
          <p:spPr>
            <a:xfrm>
              <a:off x="8763000" y="6583680"/>
              <a:ext cx="381000" cy="228600"/>
            </a:xfrm>
            <a:prstGeom prst="rect">
              <a:avLst/>
            </a:prstGeom>
            <a:solidFill>
              <a:schemeClr val="bg1">
                <a:alpha val="30196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 dirty="0"/>
            </a:p>
          </p:txBody>
        </p:sp>
        <p:sp>
          <p:nvSpPr>
            <p:cNvPr id="14" name="Rectangle 13"/>
            <p:cNvSpPr/>
            <p:nvPr/>
          </p:nvSpPr>
          <p:spPr>
            <a:xfrm>
              <a:off x="7142480" y="6583680"/>
              <a:ext cx="1581912" cy="228600"/>
            </a:xfrm>
            <a:prstGeom prst="rect">
              <a:avLst/>
            </a:prstGeom>
            <a:solidFill>
              <a:schemeClr val="bg1">
                <a:alpha val="30196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 dirty="0"/>
            </a:p>
          </p:txBody>
        </p:sp>
        <p:sp>
          <p:nvSpPr>
            <p:cNvPr id="15" name="Rectangle 14"/>
            <p:cNvSpPr/>
            <p:nvPr/>
          </p:nvSpPr>
          <p:spPr>
            <a:xfrm>
              <a:off x="0" y="6583680"/>
              <a:ext cx="7101840" cy="228600"/>
            </a:xfrm>
            <a:prstGeom prst="rect">
              <a:avLst/>
            </a:prstGeom>
            <a:solidFill>
              <a:schemeClr val="bg1">
                <a:alpha val="29804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 dirty="0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527048"/>
            <a:ext cx="4474464" cy="914400"/>
          </a:xfrm>
        </p:spPr>
        <p:txBody>
          <a:bodyPr anchor="b">
            <a:normAutofit/>
          </a:bodyPr>
          <a:lstStyle>
            <a:lvl1pPr algn="l">
              <a:defRPr lang="en-US" sz="1800" b="1" i="0" kern="1200" cap="all" spc="100" baseline="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Font typeface="Wingdings" pitchFamily="2" charset="2"/>
              <a:buNone/>
            </a:pPr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900928" y="1554480"/>
            <a:ext cx="5693664" cy="4059936"/>
          </a:xfrm>
          <a:solidFill>
            <a:schemeClr val="bg1"/>
          </a:solidFill>
        </p:spPr>
        <p:txBody>
          <a:bodyPr>
            <a:normAutofit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514600"/>
            <a:ext cx="4474464" cy="3127248"/>
          </a:xfrm>
        </p:spPr>
        <p:txBody>
          <a:bodyPr/>
          <a:lstStyle>
            <a:lvl1pPr marL="0" indent="0">
              <a:lnSpc>
                <a:spcPct val="150000"/>
              </a:lnSpc>
              <a:spcBef>
                <a:spcPts val="0"/>
              </a:spcBef>
              <a:buNone/>
              <a:defRPr lang="en-US" sz="1400" kern="1200" baseline="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429970-AC7A-4A62-8A32-936C20903A2E}" type="datetimeFigureOut">
              <a:rPr lang="en-US" smtClean="0"/>
              <a:t>8/30/2017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5C669E-99C3-45F1-B7D5-664361015AEF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8" name="Picture 7" descr="4_0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403860"/>
          </a:xfrm>
          <a:prstGeom prst="rect">
            <a:avLst/>
          </a:prstGeom>
        </p:spPr>
      </p:pic>
      <p:pic>
        <p:nvPicPr>
          <p:cNvPr id="9" name="Picture 8" descr="bar_06.png"/>
          <p:cNvPicPr>
            <a:picLocks noChangeAspect="1"/>
          </p:cNvPicPr>
          <p:nvPr/>
        </p:nvPicPr>
        <p:blipFill>
          <a:blip r:embed="rId3"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0" y="403860"/>
            <a:ext cx="12192000" cy="53340"/>
          </a:xfrm>
          <a:prstGeom prst="rect">
            <a:avLst/>
          </a:prstGeom>
        </p:spPr>
      </p:pic>
      <p:cxnSp>
        <p:nvCxnSpPr>
          <p:cNvPr id="10" name="Straight Connector 9"/>
          <p:cNvCxnSpPr/>
          <p:nvPr/>
        </p:nvCxnSpPr>
        <p:spPr>
          <a:xfrm>
            <a:off x="5892800" y="1524000"/>
            <a:ext cx="5689600" cy="1588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5892800" y="5637212"/>
            <a:ext cx="5689600" cy="1588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065045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18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21" Type="http://schemas.openxmlformats.org/officeDocument/2006/relationships/image" Target="../media/image12.png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17" Type="http://schemas.openxmlformats.org/officeDocument/2006/relationships/slideLayout" Target="../slideLayouts/slideLayout28.xml"/><Relationship Id="rId2" Type="http://schemas.openxmlformats.org/officeDocument/2006/relationships/slideLayout" Target="../slideLayouts/slideLayout13.xml"/><Relationship Id="rId16" Type="http://schemas.openxmlformats.org/officeDocument/2006/relationships/slideLayout" Target="../slideLayouts/slideLayout27.xml"/><Relationship Id="rId20" Type="http://schemas.openxmlformats.org/officeDocument/2006/relationships/image" Target="../media/image11.png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26.xml"/><Relationship Id="rId10" Type="http://schemas.openxmlformats.org/officeDocument/2006/relationships/slideLayout" Target="../slideLayouts/slideLayout21.xml"/><Relationship Id="rId19" Type="http://schemas.openxmlformats.org/officeDocument/2006/relationships/image" Target="../media/image10.png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25.xml"/><Relationship Id="rId22" Type="http://schemas.openxmlformats.org/officeDocument/2006/relationships/image" Target="../media/image1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chemeClr val="bg1">
                  <a:alpha val="0"/>
                </a:schemeClr>
              </a:gs>
              <a:gs pos="34000">
                <a:schemeClr val="bg1">
                  <a:lumMod val="75000"/>
                  <a:alpha val="61000"/>
                </a:schemeClr>
              </a:gs>
              <a:gs pos="38000">
                <a:schemeClr val="bg1">
                  <a:lumMod val="75000"/>
                  <a:alpha val="76000"/>
                </a:schemeClr>
              </a:gs>
              <a:gs pos="100000">
                <a:schemeClr val="bg1">
                  <a:alpha val="0"/>
                </a:schemeClr>
              </a:gs>
            </a:gsLst>
            <a:lin ang="8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990600"/>
            <a:ext cx="10972800" cy="914400"/>
          </a:xfrm>
          <a:prstGeom prst="rect">
            <a:avLst/>
          </a:prstGeom>
        </p:spPr>
        <p:txBody>
          <a:bodyPr vert="horz" lIns="0" tIns="45720" rIns="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981201"/>
            <a:ext cx="10972800" cy="4144963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550400" y="6610350"/>
            <a:ext cx="20320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aseline="0">
                <a:solidFill>
                  <a:schemeClr val="tx1"/>
                </a:solidFill>
              </a:defRPr>
            </a:lvl1pPr>
          </a:lstStyle>
          <a:p>
            <a:fld id="{46429970-AC7A-4A62-8A32-936C20903A2E}" type="datetimeFigureOut">
              <a:rPr lang="en-US" smtClean="0"/>
              <a:t>8/30/2017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600" y="6610350"/>
            <a:ext cx="88392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aseline="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656907" y="6610350"/>
            <a:ext cx="5080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aseline="0">
                <a:solidFill>
                  <a:schemeClr val="tx1"/>
                </a:solidFill>
              </a:defRPr>
            </a:lvl1pPr>
          </a:lstStyle>
          <a:p>
            <a:fld id="{185C669E-99C3-45F1-B7D5-664361015AE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03680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360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Font typeface="Wingdings" pitchFamily="2" charset="2"/>
        <a:buChar char="§"/>
        <a:defRPr sz="2000" kern="1200" baseline="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1">
            <a:lumMod val="50000"/>
            <a:lumOff val="50000"/>
          </a:schemeClr>
        </a:buClr>
        <a:buFont typeface="Wingdings" pitchFamily="2" charset="2"/>
        <a:buChar char="§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Font typeface="Wingdings" pitchFamily="2" charset="2"/>
        <a:buNone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1">
            <a:lumMod val="50000"/>
            <a:lumOff val="50000"/>
          </a:schemeClr>
        </a:buClr>
        <a:buFont typeface="Wingdings" pitchFamily="2" charset="2"/>
        <a:buNone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1">
            <a:lumMod val="50000"/>
            <a:lumOff val="50000"/>
          </a:schemeClr>
        </a:buClr>
        <a:buFont typeface="Wingdings" pitchFamily="2" charset="2"/>
        <a:buNone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FontTx/>
        <a:buNone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FontTx/>
        <a:buNone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FontTx/>
        <a:buNone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FontTx/>
        <a:buNone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2" y="2052918"/>
            <a:ext cx="8946541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80EB9051-CF06-424C-9437-4F38535872F2}" type="slidenum">
              <a:rPr lang="en-US" altLang="en-US" smtClean="0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776683627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  <p:sldLayoutId id="2147483685" r:id="rId13"/>
    <p:sldLayoutId id="2147483686" r:id="rId14"/>
    <p:sldLayoutId id="2147483687" r:id="rId15"/>
    <p:sldLayoutId id="2147483688" r:id="rId16"/>
    <p:sldLayoutId id="2147483689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06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hyperlink" Target="https://www.nytimes.com/interactive/2017/05/01/us/politics/trump-obama-regulations-reversed.html?mcubz=1&amp;_r=0" TargetMode="External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3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8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8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8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8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8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8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8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659757" y="142070"/>
            <a:ext cx="6516751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1" i="0" u="none" strike="noStrike" kern="1200" cap="none" spc="50" normalizeH="0" baseline="0" noProof="0" dirty="0" smtClean="0">
                <a:ln w="9525" cmpd="sng">
                  <a:solidFill>
                    <a:srgbClr val="B01513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rgbClr val="B01513">
                      <a:alpha val="40000"/>
                    </a:srgbClr>
                  </a:glow>
                </a:effectLst>
                <a:uLnTx/>
                <a:uFillTx/>
                <a:latin typeface="Century Gothic" panose="020B0502020202020204"/>
                <a:ea typeface="+mn-ea"/>
                <a:cs typeface="+mn-cs"/>
              </a:rPr>
              <a:t>Bell ringer, 8.28</a:t>
            </a:r>
            <a:endParaRPr kumimoji="0" lang="en-US" sz="4800" b="1" i="0" u="none" strike="noStrike" kern="1200" cap="none" spc="50" normalizeH="0" baseline="0" noProof="0" dirty="0">
              <a:ln w="9525" cmpd="sng">
                <a:solidFill>
                  <a:srgbClr val="B01513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rgbClr val="B01513">
                    <a:alpha val="40000"/>
                  </a:srgbClr>
                </a:glow>
              </a:effectLst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92006" y="973067"/>
            <a:ext cx="10498238" cy="400110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E5155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t>Please write down</a:t>
            </a:r>
            <a:r>
              <a:rPr kumimoji="0" lang="en-US" sz="2000" b="0" i="0" u="none" strike="noStrike" kern="1200" cap="none" spc="0" normalizeH="0" noProof="0" dirty="0" smtClean="0">
                <a:ln>
                  <a:noFill/>
                </a:ln>
                <a:solidFill>
                  <a:srgbClr val="1E5155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t> the following 4 questions. Use the map on the slide to answer.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rgbClr val="1E5155"/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42048" y="1568999"/>
            <a:ext cx="11423700" cy="58785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42950" marR="0" lvl="0" indent="-7429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AutoNum type="arabicPeriod"/>
              <a:tabLst/>
              <a:defRPr/>
            </a:pPr>
            <a:r>
              <a:rPr lang="en-US" sz="3800" dirty="0" smtClean="0">
                <a:solidFill>
                  <a:schemeClr val="bg2">
                    <a:lumMod val="25000"/>
                  </a:schemeClr>
                </a:solidFill>
                <a:latin typeface="Century Gothic" panose="020B0502020202020204"/>
              </a:rPr>
              <a:t>Which state had the highest percentage of people without health care insurance?</a:t>
            </a:r>
          </a:p>
          <a:p>
            <a:pPr marL="742950" marR="0" lvl="0" indent="-7429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AutoNum type="arabicPeriod"/>
              <a:tabLst/>
              <a:defRPr/>
            </a:pPr>
            <a:r>
              <a:rPr kumimoji="0" lang="en-US" sz="3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Century Gothic" panose="020B0502020202020204"/>
              </a:rPr>
              <a:t>Which state had the lowest percentage</a:t>
            </a:r>
            <a:r>
              <a:rPr kumimoji="0" lang="en-US" sz="3800" b="0" i="0" u="none" strike="noStrike" kern="1200" cap="none" spc="0" normalizeH="0" noProof="0" dirty="0" smtClean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Century Gothic" panose="020B0502020202020204"/>
              </a:rPr>
              <a:t> of people without health insurance?</a:t>
            </a:r>
          </a:p>
          <a:p>
            <a:pPr marL="742950" marR="0" lvl="0" indent="-7429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AutoNum type="arabicPeriod"/>
              <a:tabLst/>
              <a:defRPr/>
            </a:pPr>
            <a:r>
              <a:rPr lang="en-US" sz="3800" dirty="0" smtClean="0">
                <a:solidFill>
                  <a:schemeClr val="bg2">
                    <a:lumMod val="25000"/>
                  </a:schemeClr>
                </a:solidFill>
                <a:latin typeface="Century Gothic" panose="020B0502020202020204"/>
              </a:rPr>
              <a:t>How many states have more than 17 percent of their population uninsured?</a:t>
            </a:r>
          </a:p>
          <a:p>
            <a:pPr marL="742950" marR="0" lvl="0" indent="-7429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AutoNum type="arabicPeriod"/>
              <a:tabLst/>
              <a:defRPr/>
            </a:pPr>
            <a:r>
              <a:rPr lang="en-US" sz="3800" dirty="0" smtClean="0">
                <a:solidFill>
                  <a:schemeClr val="bg2">
                    <a:lumMod val="25000"/>
                  </a:schemeClr>
                </a:solidFill>
                <a:latin typeface="Century Gothic" panose="020B0502020202020204"/>
              </a:rPr>
              <a:t>What is the national average of people without health insurance in the USA?</a:t>
            </a:r>
          </a:p>
          <a:p>
            <a:pPr marL="742950" marR="0" lvl="0" indent="-7429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AutoNum type="arabicPeriod"/>
              <a:tabLst/>
              <a:defRPr/>
            </a:pPr>
            <a:endParaRPr kumimoji="0" lang="en-US" sz="3600" b="0" i="0" u="none" strike="noStrike" kern="1200" cap="none" spc="0" normalizeH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  <a:p>
            <a:pPr marL="742950" marR="0" lvl="0" indent="-7429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AutoNum type="arabicPeriod"/>
              <a:tabLst/>
              <a:defRPr/>
            </a:pP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052166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prestig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19237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29774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34829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29955" y="4306710"/>
            <a:ext cx="6396214" cy="170621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29955" y="229659"/>
            <a:ext cx="6396214" cy="2005541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18137" y="2432755"/>
            <a:ext cx="6408032" cy="16764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28992" y="1399821"/>
            <a:ext cx="3862386" cy="39059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41443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282311" cy="67733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86332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7382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h2i.utoronto.ca/wp-content/uploads/2015/10/Intellectual-property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022" y="0"/>
            <a:ext cx="1211297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90650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12184"/>
            <a:ext cx="12192000" cy="6970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55660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www.atlantamakeupacademy.com/images/KathrynPfenderBusinessLicens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48671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42327" y="19292"/>
            <a:ext cx="6781800" cy="1069975"/>
          </a:xfrm>
        </p:spPr>
        <p:txBody>
          <a:bodyPr/>
          <a:lstStyle/>
          <a:p>
            <a:r>
              <a:rPr lang="en-US" dirty="0" smtClean="0"/>
              <a:t>Standard: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96711" y="1155680"/>
            <a:ext cx="9471378" cy="2057400"/>
          </a:xfrm>
        </p:spPr>
        <p:txBody>
          <a:bodyPr>
            <a:normAutofit/>
          </a:bodyPr>
          <a:lstStyle/>
          <a:p>
            <a:r>
              <a:rPr lang="en-US" dirty="0"/>
              <a:t>a. Explain why government provides public goods and services, redistributes income, protects property rights, and resolves market failures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090" y="2336800"/>
            <a:ext cx="9917066" cy="41204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59412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70132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659757" y="142070"/>
            <a:ext cx="10036317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1" i="0" u="none" strike="noStrike" kern="1200" cap="none" spc="50" normalizeH="0" baseline="0" noProof="0" dirty="0" smtClean="0">
                <a:ln w="9525" cmpd="sng">
                  <a:solidFill>
                    <a:srgbClr val="B01513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rgbClr val="B01513">
                      <a:alpha val="40000"/>
                    </a:srgbClr>
                  </a:glow>
                </a:effectLst>
                <a:uLnTx/>
                <a:uFillTx/>
                <a:latin typeface="Century Gothic" panose="020B0502020202020204"/>
                <a:ea typeface="+mn-ea"/>
                <a:cs typeface="+mn-cs"/>
              </a:rPr>
              <a:t>Bell ringer, 8.29</a:t>
            </a:r>
            <a:r>
              <a:rPr kumimoji="0" lang="en-US" sz="4800" b="1" i="0" u="none" strike="noStrike" kern="1200" cap="none" spc="50" normalizeH="0" noProof="0" dirty="0" smtClean="0">
                <a:ln w="9525" cmpd="sng">
                  <a:solidFill>
                    <a:srgbClr val="B01513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rgbClr val="B01513">
                      <a:alpha val="40000"/>
                    </a:srgbClr>
                  </a:glow>
                </a:effectLst>
                <a:uLnTx/>
                <a:uFillTx/>
                <a:latin typeface="Century Gothic" panose="020B0502020202020204"/>
                <a:ea typeface="+mn-ea"/>
                <a:cs typeface="+mn-cs"/>
              </a:rPr>
              <a:t> (Tuesday)</a:t>
            </a:r>
            <a:endParaRPr kumimoji="0" lang="en-US" sz="4800" b="1" i="0" u="none" strike="noStrike" kern="1200" cap="none" spc="50" normalizeH="0" baseline="0" noProof="0" dirty="0">
              <a:ln w="9525" cmpd="sng">
                <a:solidFill>
                  <a:srgbClr val="B01513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rgbClr val="B01513">
                    <a:alpha val="40000"/>
                  </a:srgbClr>
                </a:glow>
              </a:effectLst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92006" y="973067"/>
            <a:ext cx="11273742" cy="954107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E5155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t>Please write down the following 4 questions. Use</a:t>
            </a:r>
            <a:r>
              <a:rPr kumimoji="0" lang="en-US" sz="2800" b="0" i="0" u="none" strike="noStrike" kern="1200" cap="none" spc="0" normalizeH="0" noProof="0" dirty="0" smtClean="0">
                <a:ln>
                  <a:noFill/>
                </a:ln>
                <a:solidFill>
                  <a:srgbClr val="1E5155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t> the cartoons on the next two slides to answer</a:t>
            </a: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E5155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t>.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1E5155"/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42048" y="2116885"/>
            <a:ext cx="11423700" cy="52937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42950" marR="0" lvl="0" indent="-7429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en-US" sz="3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DDDDDD">
                    <a:lumMod val="25000"/>
                  </a:srgbClr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t>What does the big rock represent?</a:t>
            </a:r>
          </a:p>
          <a:p>
            <a:pPr marL="742950" marR="0" lvl="0" indent="-7429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lang="en-US" sz="3800" dirty="0" smtClean="0">
                <a:solidFill>
                  <a:srgbClr val="DDDDDD">
                    <a:lumMod val="25000"/>
                  </a:srgbClr>
                </a:solidFill>
                <a:latin typeface="Century Gothic" panose="020B0502020202020204"/>
              </a:rPr>
              <a:t>Why is it significant that the rock is on the rail road track?</a:t>
            </a:r>
            <a:endParaRPr kumimoji="0" lang="en-US" sz="3800" b="0" i="0" u="none" strike="noStrike" kern="1200" cap="none" spc="0" normalizeH="0" baseline="0" noProof="0" dirty="0" smtClean="0">
              <a:ln>
                <a:noFill/>
              </a:ln>
              <a:solidFill>
                <a:srgbClr val="DDDDDD">
                  <a:lumMod val="25000"/>
                </a:srgb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  <a:p>
            <a:pPr marL="742950" marR="0" lvl="0" indent="-7429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en-US" sz="3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DDDDDD">
                    <a:lumMod val="25000"/>
                  </a:srgbClr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t>Do</a:t>
            </a:r>
            <a:r>
              <a:rPr kumimoji="0" lang="en-US" sz="3800" b="0" i="0" u="none" strike="noStrike" kern="1200" cap="none" spc="0" normalizeH="0" noProof="0" dirty="0" smtClean="0">
                <a:ln>
                  <a:noFill/>
                </a:ln>
                <a:solidFill>
                  <a:srgbClr val="DDDDDD">
                    <a:lumMod val="25000"/>
                  </a:srgbClr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t> you think the artist is a fan of President Obama or not?</a:t>
            </a:r>
          </a:p>
          <a:p>
            <a:pPr marL="742950" marR="0" lvl="0" indent="-7429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lang="en-US" sz="3800" baseline="0" dirty="0" smtClean="0">
                <a:solidFill>
                  <a:srgbClr val="DDDDDD">
                    <a:lumMod val="25000"/>
                  </a:srgbClr>
                </a:solidFill>
                <a:latin typeface="Century Gothic" panose="020B0502020202020204"/>
              </a:rPr>
              <a:t>How</a:t>
            </a:r>
            <a:r>
              <a:rPr lang="en-US" sz="3800" dirty="0" smtClean="0">
                <a:solidFill>
                  <a:srgbClr val="DDDDDD">
                    <a:lumMod val="25000"/>
                  </a:srgbClr>
                </a:solidFill>
                <a:latin typeface="Century Gothic" panose="020B0502020202020204"/>
              </a:rPr>
              <a:t> does the second cartoon differ from the first?</a:t>
            </a:r>
            <a:endParaRPr kumimoji="0" lang="en-US" sz="3800" b="0" i="0" u="none" strike="noStrike" kern="1200" cap="none" spc="0" normalizeH="0" baseline="0" noProof="0" dirty="0" smtClean="0">
              <a:ln>
                <a:noFill/>
              </a:ln>
              <a:solidFill>
                <a:srgbClr val="DDDDDD">
                  <a:lumMod val="25000"/>
                </a:srgb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  <a:p>
            <a:pPr marL="742950" marR="0" lvl="0" indent="-7429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endParaRPr kumimoji="0" lang="en-US" sz="3600" b="0" i="0" u="none" strike="noStrike" kern="120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  <a:p>
            <a:pPr marL="742950" marR="0" lvl="0" indent="-7429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8424627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prestig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2032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5744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388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659757" y="142070"/>
            <a:ext cx="10036317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1" i="0" u="none" strike="noStrike" kern="1200" cap="none" spc="50" normalizeH="0" baseline="0" noProof="0" dirty="0" smtClean="0">
                <a:ln w="9525" cmpd="sng">
                  <a:solidFill>
                    <a:srgbClr val="B01513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rgbClr val="B01513">
                      <a:alpha val="40000"/>
                    </a:srgbClr>
                  </a:glow>
                </a:effectLst>
                <a:uLnTx/>
                <a:uFillTx/>
                <a:latin typeface="Century Gothic" panose="020B0502020202020204"/>
                <a:ea typeface="+mn-ea"/>
                <a:cs typeface="+mn-cs"/>
              </a:rPr>
              <a:t>Bell ringer, </a:t>
            </a:r>
            <a:r>
              <a:rPr kumimoji="0" lang="en-US" sz="4800" b="1" i="0" u="none" strike="noStrike" kern="1200" cap="none" spc="50" normalizeH="0" baseline="0" noProof="0" dirty="0" smtClean="0">
                <a:ln w="9525" cmpd="sng">
                  <a:solidFill>
                    <a:srgbClr val="B01513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rgbClr val="B01513">
                      <a:alpha val="40000"/>
                    </a:srgbClr>
                  </a:glow>
                </a:effectLst>
                <a:uLnTx/>
                <a:uFillTx/>
                <a:latin typeface="Century Gothic" panose="020B0502020202020204"/>
                <a:ea typeface="+mn-ea"/>
                <a:cs typeface="+mn-cs"/>
              </a:rPr>
              <a:t>8.30 (Wednesday</a:t>
            </a:r>
            <a:r>
              <a:rPr kumimoji="0" lang="en-US" sz="4800" b="1" i="0" u="none" strike="noStrike" kern="1200" cap="none" spc="50" normalizeH="0" baseline="0" noProof="0" dirty="0" smtClean="0">
                <a:ln w="9525" cmpd="sng">
                  <a:solidFill>
                    <a:srgbClr val="B01513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rgbClr val="B01513">
                      <a:alpha val="40000"/>
                    </a:srgbClr>
                  </a:glow>
                </a:effectLst>
                <a:uLnTx/>
                <a:uFillTx/>
                <a:latin typeface="Century Gothic" panose="020B0502020202020204"/>
                <a:ea typeface="+mn-ea"/>
                <a:cs typeface="+mn-cs"/>
              </a:rPr>
              <a:t>)</a:t>
            </a:r>
            <a:endParaRPr kumimoji="0" lang="en-US" sz="4800" b="1" i="0" u="none" strike="noStrike" kern="1200" cap="none" spc="50" normalizeH="0" baseline="0" noProof="0" dirty="0">
              <a:ln w="9525" cmpd="sng">
                <a:solidFill>
                  <a:srgbClr val="B01513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rgbClr val="B01513">
                    <a:alpha val="40000"/>
                  </a:srgbClr>
                </a:glow>
              </a:effectLst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92006" y="973067"/>
            <a:ext cx="11273742" cy="954107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E5155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t>Please write down the following 4 questions. Use the cartoons on the next two slides to answer.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1E5155"/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42048" y="2116885"/>
            <a:ext cx="11423700" cy="76328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42950" marR="0" lvl="0" indent="-7429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en-US" sz="3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DDDDDD">
                    <a:lumMod val="25000"/>
                  </a:srgbClr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t>What percentage of bridges</a:t>
            </a:r>
            <a:r>
              <a:rPr kumimoji="0" lang="en-US" sz="3800" b="0" i="0" u="none" strike="noStrike" kern="1200" cap="none" spc="0" normalizeH="0" noProof="0" dirty="0" smtClean="0">
                <a:ln>
                  <a:noFill/>
                </a:ln>
                <a:solidFill>
                  <a:srgbClr val="DDDDDD">
                    <a:lumMod val="25000"/>
                  </a:srgbClr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t> in Georgia are considered structurally deficient?</a:t>
            </a:r>
          </a:p>
          <a:p>
            <a:pPr marL="742950" marR="0" lvl="0" indent="-7429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lang="en-US" sz="3800" dirty="0" smtClean="0">
                <a:solidFill>
                  <a:srgbClr val="DDDDDD">
                    <a:lumMod val="25000"/>
                  </a:srgbClr>
                </a:solidFill>
                <a:latin typeface="Century Gothic" panose="020B0502020202020204"/>
              </a:rPr>
              <a:t>How many state have at least 20 percent of their bridges labeled structurally deficient?</a:t>
            </a:r>
          </a:p>
          <a:p>
            <a:pPr marL="742950" marR="0" lvl="0" indent="-7429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lang="en-US" sz="3800" dirty="0" smtClean="0">
                <a:solidFill>
                  <a:srgbClr val="DDDDDD">
                    <a:lumMod val="25000"/>
                  </a:srgbClr>
                </a:solidFill>
                <a:latin typeface="Century Gothic" panose="020B0502020202020204"/>
              </a:rPr>
              <a:t>Which state(s) has the lowest percentage of bridges as structurally deficient?</a:t>
            </a:r>
          </a:p>
          <a:p>
            <a:pPr marL="742950" marR="0" lvl="0" indent="-7429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lang="en-US" sz="3800" dirty="0" smtClean="0">
                <a:solidFill>
                  <a:srgbClr val="DDDDDD">
                    <a:lumMod val="25000"/>
                  </a:srgbClr>
                </a:solidFill>
                <a:latin typeface="Century Gothic" panose="020B0502020202020204"/>
              </a:rPr>
              <a:t>Who is going to pay for all these bridges to be fixed??</a:t>
            </a:r>
          </a:p>
          <a:p>
            <a:pPr marL="742950" marR="0" lvl="0" indent="-7429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endParaRPr lang="en-US" sz="3800" dirty="0" smtClean="0">
              <a:solidFill>
                <a:srgbClr val="DDDDDD">
                  <a:lumMod val="25000"/>
                </a:srgbClr>
              </a:solidFill>
              <a:latin typeface="Century Gothic" panose="020B0502020202020204"/>
            </a:endParaRPr>
          </a:p>
          <a:p>
            <a:pPr marL="742950" marR="0" lvl="0" indent="-7429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endParaRPr lang="en-US" sz="3800" dirty="0">
              <a:solidFill>
                <a:srgbClr val="DDDDDD">
                  <a:lumMod val="25000"/>
                </a:srgbClr>
              </a:solidFill>
              <a:latin typeface="Century Gothic" panose="020B0502020202020204"/>
            </a:endParaRPr>
          </a:p>
          <a:p>
            <a:pPr marL="742950" marR="0" lvl="0" indent="-7429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endParaRPr kumimoji="0" lang="en-US" sz="3800" b="0" i="0" u="none" strike="noStrike" kern="1200" cap="none" spc="0" normalizeH="0" baseline="0" noProof="0" dirty="0" smtClean="0">
              <a:ln>
                <a:noFill/>
              </a:ln>
              <a:solidFill>
                <a:srgbClr val="DDDDDD">
                  <a:lumMod val="25000"/>
                </a:srgb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  <a:p>
            <a:pPr marL="742950" marR="0" lvl="0" indent="-7429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endParaRPr kumimoji="0" lang="en-US" sz="3600" b="0" i="0" u="none" strike="noStrike" kern="120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  <a:p>
            <a:pPr marL="742950" marR="0" lvl="0" indent="-7429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3143152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prestig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5284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97844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42327" y="19292"/>
            <a:ext cx="6781800" cy="1069975"/>
          </a:xfrm>
        </p:spPr>
        <p:txBody>
          <a:bodyPr/>
          <a:lstStyle/>
          <a:p>
            <a:r>
              <a:rPr lang="en-US" dirty="0" smtClean="0"/>
              <a:t>Standard: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96711" y="1155680"/>
            <a:ext cx="9471378" cy="2057400"/>
          </a:xfrm>
        </p:spPr>
        <p:txBody>
          <a:bodyPr>
            <a:normAutofit/>
          </a:bodyPr>
          <a:lstStyle/>
          <a:p>
            <a:r>
              <a:rPr lang="en-US" dirty="0"/>
              <a:t>a. Explain why government provides public goods and services, redistributes income, protects property rights, and resolves market failures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090" y="2336800"/>
            <a:ext cx="9917066" cy="41204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46559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/>
          <p:cNvPicPr>
            <a:picLocks noGrp="1" noChangeAspect="1"/>
          </p:cNvPicPr>
          <p:nvPr>
            <p:ph sz="quarter" idx="13"/>
          </p:nvPr>
        </p:nvPicPr>
        <p:blipFill>
          <a:blip r:embed="rId2"/>
          <a:stretch>
            <a:fillRect/>
          </a:stretch>
        </p:blipFill>
        <p:spPr>
          <a:xfrm>
            <a:off x="388761" y="2436989"/>
            <a:ext cx="5187950" cy="4038600"/>
          </a:xfrm>
          <a:prstGeom prst="rect">
            <a:avLst/>
          </a:prstGeom>
        </p:spPr>
      </p:pic>
      <p:pic>
        <p:nvPicPr>
          <p:cNvPr id="6" name="Content Placeholder 5"/>
          <p:cNvPicPr>
            <a:picLocks noGrp="1" noChangeAspect="1"/>
          </p:cNvPicPr>
          <p:nvPr>
            <p:ph sz="quarter" idx="14"/>
          </p:nvPr>
        </p:nvPicPr>
        <p:blipFill>
          <a:blip r:embed="rId3"/>
          <a:stretch>
            <a:fillRect/>
          </a:stretch>
        </p:blipFill>
        <p:spPr>
          <a:xfrm>
            <a:off x="6197600" y="2436989"/>
            <a:ext cx="5384800" cy="4038600"/>
          </a:xfrm>
          <a:prstGeom prst="rect">
            <a:avLst/>
          </a:prstGeom>
        </p:spPr>
      </p:pic>
      <p:sp>
        <p:nvSpPr>
          <p:cNvPr id="8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dirty="0" smtClean="0"/>
              <a:t>What is the government’s role in providing public goods and protecting consumers?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205050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96662"/>
            <a:ext cx="12192000" cy="69546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01629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02666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42327" y="19292"/>
            <a:ext cx="6781800" cy="1069975"/>
          </a:xfrm>
        </p:spPr>
        <p:txBody>
          <a:bodyPr/>
          <a:lstStyle/>
          <a:p>
            <a:r>
              <a:rPr lang="en-US" dirty="0" smtClean="0"/>
              <a:t>Standard: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96711" y="1155680"/>
            <a:ext cx="9471378" cy="2057400"/>
          </a:xfrm>
        </p:spPr>
        <p:txBody>
          <a:bodyPr>
            <a:normAutofit/>
          </a:bodyPr>
          <a:lstStyle/>
          <a:p>
            <a:r>
              <a:rPr lang="en-US" dirty="0"/>
              <a:t>a. Explain why government provides public goods and services, redistributes income, protects property rights, and resolves market failures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090" y="2336800"/>
            <a:ext cx="9917066" cy="41204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76889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88597" y="2259963"/>
            <a:ext cx="4339525" cy="44663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89075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09166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85541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8944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62507" y="0"/>
            <a:ext cx="1138574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en-US" sz="5400" b="1" cap="none" spc="0" dirty="0" smtClean="0">
                <a:ln/>
                <a:solidFill>
                  <a:schemeClr val="accent3"/>
                </a:solidFill>
                <a:effectLst/>
              </a:rPr>
              <a:t>Government Regulation / Deregulation</a:t>
            </a:r>
            <a:endParaRPr lang="en-US" sz="5400" b="1" cap="none" spc="0" dirty="0">
              <a:ln/>
              <a:solidFill>
                <a:schemeClr val="accent3"/>
              </a:solidFill>
              <a:effectLst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1034716"/>
            <a:ext cx="5666874" cy="5823284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04547" y="1034715"/>
            <a:ext cx="5887981" cy="58235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43228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84524358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61736"/>
            <a:ext cx="12192000" cy="56916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6190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Econ Fundamentals Test Tomorrow!!!!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94675" y="2121226"/>
            <a:ext cx="10613036" cy="42945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77168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7507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506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6090" y="0"/>
            <a:ext cx="11593688" cy="3725333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6090" y="3952107"/>
            <a:ext cx="11593688" cy="26857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10806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/>
          <p:cNvPicPr>
            <a:picLocks noGrp="1" noChangeAspect="1"/>
          </p:cNvPicPr>
          <p:nvPr>
            <p:ph sz="quarter" idx="13"/>
          </p:nvPr>
        </p:nvPicPr>
        <p:blipFill>
          <a:blip r:embed="rId2"/>
          <a:stretch>
            <a:fillRect/>
          </a:stretch>
        </p:blipFill>
        <p:spPr>
          <a:xfrm>
            <a:off x="388761" y="2436989"/>
            <a:ext cx="5187950" cy="4038600"/>
          </a:xfrm>
          <a:prstGeom prst="rect">
            <a:avLst/>
          </a:prstGeom>
        </p:spPr>
      </p:pic>
      <p:pic>
        <p:nvPicPr>
          <p:cNvPr id="6" name="Content Placeholder 5"/>
          <p:cNvPicPr>
            <a:picLocks noGrp="1" noChangeAspect="1"/>
          </p:cNvPicPr>
          <p:nvPr>
            <p:ph sz="quarter" idx="14"/>
          </p:nvPr>
        </p:nvPicPr>
        <p:blipFill>
          <a:blip r:embed="rId3"/>
          <a:stretch>
            <a:fillRect/>
          </a:stretch>
        </p:blipFill>
        <p:spPr>
          <a:xfrm>
            <a:off x="6197600" y="2436989"/>
            <a:ext cx="5384800" cy="4038600"/>
          </a:xfrm>
          <a:prstGeom prst="rect">
            <a:avLst/>
          </a:prstGeom>
        </p:spPr>
      </p:pic>
      <p:sp>
        <p:nvSpPr>
          <p:cNvPr id="8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dirty="0" smtClean="0"/>
              <a:t>What is the government’s role in providing public goods and protecting consumers?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70970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6090" y="0"/>
            <a:ext cx="11593688" cy="372533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6090" y="3864942"/>
            <a:ext cx="11593688" cy="277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9793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6090" y="0"/>
            <a:ext cx="11593688" cy="3725333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6090" y="3793413"/>
            <a:ext cx="11593688" cy="29234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4532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8843006" y="0"/>
            <a:ext cx="2787943" cy="258532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400" b="1" i="0" u="none" strike="noStrike" kern="1200" cap="none" spc="0" normalizeH="0" baseline="0" noProof="0" dirty="0" smtClean="0">
                <a:ln w="10160">
                  <a:solidFill>
                    <a:srgbClr val="54849A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Century Gothic" panose="020B0502020202020204"/>
                <a:ea typeface="+mn-ea"/>
                <a:cs typeface="+mn-cs"/>
              </a:rPr>
              <a:t>Finding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400" b="1" i="0" u="none" strike="noStrike" kern="1200" cap="none" spc="0" normalizeH="0" baseline="0" noProof="0" dirty="0" smtClean="0">
                <a:ln w="10160">
                  <a:solidFill>
                    <a:srgbClr val="54849A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Century Gothic" panose="020B0502020202020204"/>
                <a:ea typeface="+mn-ea"/>
                <a:cs typeface="+mn-cs"/>
              </a:rPr>
              <a:t>Opp.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400" b="1" i="0" u="none" strike="noStrike" kern="1200" cap="none" spc="0" normalizeH="0" baseline="0" noProof="0" dirty="0" smtClean="0">
                <a:ln w="10160">
                  <a:solidFill>
                    <a:srgbClr val="54849A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Century Gothic" panose="020B0502020202020204"/>
                <a:ea typeface="+mn-ea"/>
                <a:cs typeface="+mn-cs"/>
              </a:rPr>
              <a:t>Cost</a:t>
            </a:r>
            <a:endParaRPr kumimoji="0" lang="en-US" sz="5400" b="1" i="0" u="none" strike="noStrike" kern="1200" cap="none" spc="0" normalizeH="0" baseline="0" noProof="0" dirty="0">
              <a:ln w="10160">
                <a:solidFill>
                  <a:srgbClr val="54849A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409634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8685912" y="269291"/>
            <a:ext cx="3506088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400" b="1" i="0" u="none" strike="noStrike" kern="1200" cap="none" spc="50" normalizeH="0" baseline="0" noProof="0" dirty="0" smtClean="0">
                <a:ln w="9525" cmpd="sng">
                  <a:solidFill>
                    <a:srgbClr val="B01513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rgbClr val="B01513">
                      <a:alpha val="40000"/>
                    </a:srgbClr>
                  </a:glow>
                </a:effectLst>
                <a:uLnTx/>
                <a:uFillTx/>
                <a:latin typeface="Century Gothic" panose="020B0502020202020204"/>
                <a:ea typeface="+mn-ea"/>
                <a:cs typeface="+mn-cs"/>
              </a:rPr>
              <a:t>Label all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400" b="1" i="0" u="none" strike="noStrike" kern="1200" cap="none" spc="50" normalizeH="0" baseline="0" noProof="0" dirty="0" smtClean="0">
                <a:ln w="9525" cmpd="sng">
                  <a:solidFill>
                    <a:srgbClr val="B01513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rgbClr val="B01513">
                      <a:alpha val="40000"/>
                    </a:srgbClr>
                  </a:glow>
                </a:effectLst>
                <a:uLnTx/>
                <a:uFillTx/>
                <a:latin typeface="Century Gothic" panose="020B0502020202020204"/>
                <a:ea typeface="+mn-ea"/>
                <a:cs typeface="+mn-cs"/>
              </a:rPr>
              <a:t>the points</a:t>
            </a:r>
            <a:endParaRPr kumimoji="0" lang="en-US" sz="5400" b="1" i="0" u="none" strike="noStrike" kern="1200" cap="none" spc="50" normalizeH="0" baseline="0" noProof="0" dirty="0">
              <a:ln w="9525" cmpd="sng">
                <a:solidFill>
                  <a:srgbClr val="B01513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rgbClr val="B01513">
                    <a:alpha val="40000"/>
                  </a:srgbClr>
                </a:glow>
              </a:effectLst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426115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332" y="0"/>
            <a:ext cx="11882045" cy="6987822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8668280" y="269291"/>
            <a:ext cx="3541354" cy="258532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400" b="1" i="0" u="none" strike="noStrike" kern="1200" cap="none" spc="50" normalizeH="0" baseline="0" noProof="0" dirty="0" smtClean="0">
                <a:ln w="9525" cmpd="sng">
                  <a:solidFill>
                    <a:srgbClr val="B01513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rgbClr val="B01513">
                      <a:alpha val="40000"/>
                    </a:srgbClr>
                  </a:glow>
                </a:effectLst>
                <a:uLnTx/>
                <a:uFillTx/>
                <a:latin typeface="Century Gothic" panose="020B0502020202020204"/>
                <a:ea typeface="+mn-ea"/>
                <a:cs typeface="+mn-cs"/>
              </a:rPr>
              <a:t>Calculate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400" b="1" i="0" u="none" strike="noStrike" kern="1200" cap="none" spc="50" normalizeH="0" baseline="0" noProof="0" dirty="0" smtClean="0">
                <a:ln w="9525" cmpd="sng">
                  <a:solidFill>
                    <a:srgbClr val="B01513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rgbClr val="B01513">
                      <a:alpha val="40000"/>
                    </a:srgbClr>
                  </a:glow>
                </a:effectLst>
                <a:uLnTx/>
                <a:uFillTx/>
                <a:latin typeface="Century Gothic" panose="020B0502020202020204"/>
                <a:ea typeface="+mn-ea"/>
                <a:cs typeface="+mn-cs"/>
              </a:rPr>
              <a:t>Marginal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400" b="1" i="0" u="none" strike="noStrike" kern="1200" cap="none" spc="50" normalizeH="0" baseline="0" noProof="0" dirty="0" smtClean="0">
                <a:ln w="9525" cmpd="sng">
                  <a:solidFill>
                    <a:srgbClr val="B01513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rgbClr val="B01513">
                      <a:alpha val="40000"/>
                    </a:srgbClr>
                  </a:glow>
                </a:effectLst>
                <a:uLnTx/>
                <a:uFillTx/>
                <a:latin typeface="Century Gothic" panose="020B0502020202020204"/>
                <a:ea typeface="+mn-ea"/>
                <a:cs typeface="+mn-cs"/>
              </a:rPr>
              <a:t>Benefit</a:t>
            </a:r>
            <a:endParaRPr kumimoji="0" lang="en-US" sz="5400" b="1" i="0" u="none" strike="noStrike" kern="1200" cap="none" spc="50" normalizeH="0" baseline="0" noProof="0" dirty="0">
              <a:ln w="9525" cmpd="sng">
                <a:solidFill>
                  <a:srgbClr val="B01513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rgbClr val="B01513">
                    <a:alpha val="40000"/>
                  </a:srgbClr>
                </a:glow>
              </a:effectLst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606645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8468707" y="269291"/>
            <a:ext cx="3940502" cy="258532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400" b="1" i="0" u="none" strike="noStrike" kern="1200" cap="none" spc="50" normalizeH="0" baseline="0" noProof="0" dirty="0" smtClean="0">
                <a:ln w="9525" cmpd="sng">
                  <a:solidFill>
                    <a:srgbClr val="B01513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rgbClr val="B01513">
                      <a:alpha val="40000"/>
                    </a:srgbClr>
                  </a:glow>
                </a:effectLst>
                <a:uLnTx/>
                <a:uFillTx/>
                <a:latin typeface="Century Gothic" panose="020B0502020202020204"/>
                <a:ea typeface="+mn-ea"/>
                <a:cs typeface="+mn-cs"/>
              </a:rPr>
              <a:t>Why does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400" b="1" i="0" u="none" strike="noStrike" kern="1200" cap="none" spc="50" normalizeH="0" baseline="0" noProof="0" dirty="0" smtClean="0">
                <a:ln w="9525" cmpd="sng">
                  <a:solidFill>
                    <a:srgbClr val="B01513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rgbClr val="B01513">
                      <a:alpha val="40000"/>
                    </a:srgbClr>
                  </a:glow>
                </a:effectLst>
                <a:uLnTx/>
                <a:uFillTx/>
                <a:latin typeface="Century Gothic" panose="020B0502020202020204"/>
                <a:ea typeface="+mn-ea"/>
                <a:cs typeface="+mn-cs"/>
              </a:rPr>
              <a:t>PPC shift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400" b="1" i="0" u="none" strike="noStrike" kern="1200" cap="none" spc="50" normalizeH="0" baseline="0" noProof="0" dirty="0" smtClean="0">
                <a:ln w="9525" cmpd="sng">
                  <a:solidFill>
                    <a:srgbClr val="B01513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rgbClr val="B01513">
                      <a:alpha val="40000"/>
                    </a:srgbClr>
                  </a:glow>
                </a:effectLst>
                <a:uLnTx/>
                <a:uFillTx/>
                <a:latin typeface="Century Gothic" panose="020B0502020202020204"/>
                <a:ea typeface="+mn-ea"/>
                <a:cs typeface="+mn-cs"/>
              </a:rPr>
              <a:t>Left or right</a:t>
            </a:r>
            <a:endParaRPr kumimoji="0" lang="en-US" sz="5400" b="1" i="0" u="none" strike="noStrike" kern="1200" cap="none" spc="50" normalizeH="0" baseline="0" noProof="0" dirty="0">
              <a:ln w="9525" cmpd="sng">
                <a:solidFill>
                  <a:srgbClr val="B01513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rgbClr val="B01513">
                    <a:alpha val="40000"/>
                  </a:srgbClr>
                </a:glow>
              </a:effectLst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70526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6312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282311" cy="67733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8407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87019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46504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37066" y="330117"/>
            <a:ext cx="11548534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 smtClean="0"/>
              <a:t>Public goods have two characteristics:</a:t>
            </a:r>
          </a:p>
          <a:p>
            <a:r>
              <a:rPr lang="en-US" sz="2800" u="sng" dirty="0" smtClean="0"/>
              <a:t>Non-rivalry: This means that when a good is consumed, it doesn’t reduce the amount available for others.</a:t>
            </a:r>
          </a:p>
          <a:p>
            <a:r>
              <a:rPr lang="en-US" sz="2800" dirty="0" smtClean="0"/>
              <a:t>– E.g. benefiting from a street light doesn’t reduce light for others, but eating an apple would.</a:t>
            </a:r>
          </a:p>
          <a:p>
            <a:endParaRPr lang="en-US" sz="2800" dirty="0" smtClean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7067" y="2619022"/>
            <a:ext cx="11717866" cy="40414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51769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37066" y="330117"/>
            <a:ext cx="11548534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 smtClean="0"/>
              <a:t>Public goods have two characteristics:</a:t>
            </a:r>
          </a:p>
          <a:p>
            <a:r>
              <a:rPr lang="en-US" sz="2800" u="sng" dirty="0" smtClean="0"/>
              <a:t>Non-excludability: This occurs when it is not possible to provide a good without it being possible for others to enjoy. </a:t>
            </a:r>
          </a:p>
          <a:p>
            <a:r>
              <a:rPr lang="en-US" sz="2800" dirty="0" err="1" smtClean="0"/>
              <a:t>E.g</a:t>
            </a:r>
            <a:r>
              <a:rPr lang="en-US" sz="2800" dirty="0" smtClean="0"/>
              <a:t> erecting a dam to stop flooding, or providing law and order.</a:t>
            </a:r>
            <a:endParaRPr lang="en-US" sz="28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509" y="2576885"/>
            <a:ext cx="11813647" cy="41625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43224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9.jpeg"/></Relationships>
</file>

<file path=ppt/theme/theme1.xml><?xml version="1.0" encoding="utf-8"?>
<a:theme xmlns:a="http://schemas.openxmlformats.org/drawingml/2006/main" name="Macro">
  <a:themeElements>
    <a:clrScheme name="Macro">
      <a:dk1>
        <a:sysClr val="windowText" lastClr="000000"/>
      </a:dk1>
      <a:lt1>
        <a:sysClr val="window" lastClr="FFFFFF"/>
      </a:lt1>
      <a:dk2>
        <a:srgbClr val="3F3F4D"/>
      </a:dk2>
      <a:lt2>
        <a:srgbClr val="DDDDDD"/>
      </a:lt2>
      <a:accent1>
        <a:srgbClr val="A51009"/>
      </a:accent1>
      <a:accent2>
        <a:srgbClr val="DE7014"/>
      </a:accent2>
      <a:accent3>
        <a:srgbClr val="704836"/>
      </a:accent3>
      <a:accent4>
        <a:srgbClr val="F2B431"/>
      </a:accent4>
      <a:accent5>
        <a:srgbClr val="7F221D"/>
      </a:accent5>
      <a:accent6>
        <a:srgbClr val="CDAC77"/>
      </a:accent6>
      <a:hlink>
        <a:srgbClr val="F5B123"/>
      </a:hlink>
      <a:folHlink>
        <a:srgbClr val="E19B0B"/>
      </a:folHlink>
    </a:clrScheme>
    <a:fontScheme name="Macr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acro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300000"/>
              </a:schemeClr>
            </a:gs>
            <a:gs pos="100000">
              <a:schemeClr val="phClr">
                <a:tint val="80000"/>
                <a:satMod val="15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hade val="90000"/>
                <a:satMod val="300000"/>
              </a:schemeClr>
            </a:gs>
            <a:gs pos="100000">
              <a:schemeClr val="phClr">
                <a:satMod val="150000"/>
              </a:schemeClr>
            </a:gs>
          </a:gsLst>
          <a:path path="circle">
            <a:fillToRect l="50000" t="100000" r="10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3970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70000"/>
              </a:srgbClr>
            </a:outerShdw>
          </a:effectLst>
        </a:effectStyle>
        <a:effectStyle>
          <a:effectLst>
            <a:outerShdw blurRad="25400" dist="25400" dir="5400000" rotWithShape="0">
              <a:srgbClr val="000000">
                <a:alpha val="7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contourW="15875" prstMaterial="softmetal">
            <a:bevelT w="25400" h="19050" prst="angle"/>
            <a:contourClr>
              <a:schemeClr val="phClr">
                <a:shade val="30000"/>
              </a:schemeClr>
            </a:contourClr>
          </a:sp3d>
        </a:effectStyle>
        <a:effectStyle>
          <a:effectLst>
            <a:outerShdw blurRad="25400" dist="25400" dir="5400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contourW="19050" prstMaterial="metal">
            <a:bevelT w="63500" h="31750" prst="angle"/>
            <a:contourClr>
              <a:schemeClr val="phClr">
                <a:shade val="25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7000"/>
                <a:shade val="93000"/>
                <a:satMod val="110000"/>
                <a:lumMod val="90000"/>
              </a:schemeClr>
            </a:gs>
            <a:gs pos="76000">
              <a:schemeClr val="phClr">
                <a:tint val="85000"/>
                <a:shade val="75000"/>
                <a:satMod val="120000"/>
              </a:schemeClr>
            </a:gs>
            <a:gs pos="100000">
              <a:schemeClr val="phClr">
                <a:tint val="86000"/>
                <a:shade val="50000"/>
                <a:satMod val="13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hade val="35000"/>
                <a:satMod val="146000"/>
                <a:lumMod val="101000"/>
              </a:schemeClr>
            </a:gs>
            <a:gs pos="26000">
              <a:schemeClr val="phClr">
                <a:tint val="96000"/>
                <a:shade val="96000"/>
                <a:satMod val="190000"/>
              </a:schemeClr>
            </a:gs>
            <a:gs pos="100000">
              <a:schemeClr val="phClr">
                <a:tint val="60000"/>
                <a:shade val="90000"/>
                <a:satMod val="220000"/>
                <a:lumMod val="11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Ion">
  <a:themeElements>
    <a:clrScheme name="Ion">
      <a:dk1>
        <a:sysClr val="windowText" lastClr="000000"/>
      </a:dk1>
      <a:lt1>
        <a:sysClr val="window" lastClr="FFFFFF"/>
      </a:lt1>
      <a:dk2>
        <a:srgbClr val="1E5155"/>
      </a:dk2>
      <a:lt2>
        <a:srgbClr val="EBEBEB"/>
      </a:lt2>
      <a:accent1>
        <a:srgbClr val="B01513"/>
      </a:accent1>
      <a:accent2>
        <a:srgbClr val="EA6312"/>
      </a:accent2>
      <a:accent3>
        <a:srgbClr val="E6B729"/>
      </a:accent3>
      <a:accent4>
        <a:srgbClr val="6AAC90"/>
      </a:accent4>
      <a:accent5>
        <a:srgbClr val="54849A"/>
      </a:accent5>
      <a:accent6>
        <a:srgbClr val="9E5E9B"/>
      </a:accent6>
      <a:hlink>
        <a:srgbClr val="58C1BA"/>
      </a:hlink>
      <a:folHlink>
        <a:srgbClr val="9DFFCB"/>
      </a:folHlink>
    </a:clrScheme>
    <a:fontScheme name="Ion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on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hueMod val="88000"/>
                <a:satMod val="130000"/>
                <a:lumMod val="124000"/>
              </a:schemeClr>
            </a:gs>
            <a:gs pos="100000">
              <a:schemeClr val="phClr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108000"/>
                <a:satMod val="164000"/>
                <a:lumMod val="74000"/>
              </a:schemeClr>
              <a:schemeClr val="phClr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" id="{B8441ADB-2E43-4AF7-B97A-BD870242C6A8}" vid="{292E63A9-BB86-4E3D-B92A-7223C6510D2E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2222</TotalTime>
  <Words>435</Words>
  <Application>Microsoft Office PowerPoint</Application>
  <PresentationFormat>Widescreen</PresentationFormat>
  <Paragraphs>48</Paragraphs>
  <Slides>46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46</vt:i4>
      </vt:variant>
    </vt:vector>
  </HeadingPairs>
  <TitlesOfParts>
    <vt:vector size="53" baseType="lpstr">
      <vt:lpstr>Arial</vt:lpstr>
      <vt:lpstr>Calibri</vt:lpstr>
      <vt:lpstr>Century Gothic</vt:lpstr>
      <vt:lpstr>Wingdings</vt:lpstr>
      <vt:lpstr>Wingdings 3</vt:lpstr>
      <vt:lpstr>Macro</vt:lpstr>
      <vt:lpstr>Ion</vt:lpstr>
      <vt:lpstr>PowerPoint Presentation</vt:lpstr>
      <vt:lpstr>PowerPoint Presentation</vt:lpstr>
      <vt:lpstr>Standard:</vt:lpstr>
      <vt:lpstr>What is the government’s role in providing public goods and protecting consumers?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Standard: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Standard:</vt:lpstr>
      <vt:lpstr>What is the government’s role in providing public goods and protecting consumers?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Econ Fundamentals Test Tomorrow!!!!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Patrick Ethington</dc:creator>
  <cp:lastModifiedBy>Patrick Ethington</cp:lastModifiedBy>
  <cp:revision>31</cp:revision>
  <cp:lastPrinted>2017-08-30T13:15:15Z</cp:lastPrinted>
  <dcterms:created xsi:type="dcterms:W3CDTF">2016-08-21T20:29:54Z</dcterms:created>
  <dcterms:modified xsi:type="dcterms:W3CDTF">2017-08-30T17:49:34Z</dcterms:modified>
</cp:coreProperties>
</file>